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144" r:id="rId1"/>
  </p:sldMasterIdLst>
  <p:notesMasterIdLst>
    <p:notesMasterId r:id="rId29"/>
  </p:notesMasterIdLst>
  <p:sldIdLst>
    <p:sldId id="277" r:id="rId2"/>
    <p:sldId id="256" r:id="rId3"/>
    <p:sldId id="298" r:id="rId4"/>
    <p:sldId id="319" r:id="rId5"/>
    <p:sldId id="264" r:id="rId6"/>
    <p:sldId id="287" r:id="rId7"/>
    <p:sldId id="265" r:id="rId8"/>
    <p:sldId id="263" r:id="rId9"/>
    <p:sldId id="283" r:id="rId10"/>
    <p:sldId id="284" r:id="rId11"/>
    <p:sldId id="282" r:id="rId12"/>
    <p:sldId id="280" r:id="rId13"/>
    <p:sldId id="289" r:id="rId14"/>
    <p:sldId id="262" r:id="rId15"/>
    <p:sldId id="281" r:id="rId16"/>
    <p:sldId id="285" r:id="rId17"/>
    <p:sldId id="261" r:id="rId18"/>
    <p:sldId id="286" r:id="rId19"/>
    <p:sldId id="290" r:id="rId20"/>
    <p:sldId id="291" r:id="rId21"/>
    <p:sldId id="268" r:id="rId22"/>
    <p:sldId id="293" r:id="rId23"/>
    <p:sldId id="269" r:id="rId24"/>
    <p:sldId id="311" r:id="rId25"/>
    <p:sldId id="312" r:id="rId26"/>
    <p:sldId id="314" r:id="rId27"/>
    <p:sldId id="257" r:id="rId28"/>
  </p:sldIdLst>
  <p:sldSz cx="9144000" cy="6858000" type="screen4x3"/>
  <p:notesSz cx="7077075" cy="87423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A. Phillips" initials="KAP" lastIdx="1" clrIdx="0">
    <p:extLst>
      <p:ext uri="{19B8F6BF-5375-455C-9EA6-DF929625EA0E}">
        <p15:presenceInfo xmlns:p15="http://schemas.microsoft.com/office/powerpoint/2012/main" userId="S-1-5-21-765846906-3383417243-2399997634-8085" providerId="AD"/>
      </p:ext>
    </p:extLst>
  </p:cmAuthor>
  <p:cmAuthor id="2" name="EMILY CAROLINE SKALETSKI" initials="ECS" lastIdx="13" clrIdx="1">
    <p:extLst>
      <p:ext uri="{19B8F6BF-5375-455C-9EA6-DF929625EA0E}">
        <p15:presenceInfo xmlns:p15="http://schemas.microsoft.com/office/powerpoint/2012/main" userId="S::eskaletski@wisc.edu::dec7b386-0719-44cd-bc4f-f755808919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7F44AD"/>
    <a:srgbClr val="006699"/>
    <a:srgbClr val="3366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99" autoAdjust="0"/>
    <p:restoredTop sz="94626"/>
  </p:normalViewPr>
  <p:slideViewPr>
    <p:cSldViewPr>
      <p:cViewPr varScale="1">
        <p:scale>
          <a:sx n="121" d="100"/>
          <a:sy n="121" d="100"/>
        </p:scale>
        <p:origin x="15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67050"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926" tIns="46963" rIns="93926" bIns="46963" numCol="1" anchor="t" anchorCtr="0" compatLnSpc="1">
            <a:prstTxWarp prst="textNoShape">
              <a:avLst/>
            </a:prstTxWarp>
          </a:bodyPr>
          <a:lstStyle>
            <a:lvl1pPr defTabSz="920750" eaLnBrk="1" hangingPunct="1">
              <a:defRPr sz="1200">
                <a:latin typeface="Calibri" pitchFamily="34" charset="0"/>
                <a:ea typeface="+mn-ea"/>
                <a:cs typeface="+mn-cs"/>
              </a:defRPr>
            </a:lvl1pPr>
          </a:lstStyle>
          <a:p>
            <a:pPr>
              <a:defRPr/>
            </a:pPr>
            <a:endParaRPr lang="en-US"/>
          </a:p>
        </p:txBody>
      </p:sp>
      <p:sp>
        <p:nvSpPr>
          <p:cNvPr id="3" name="Date Placeholder 2"/>
          <p:cNvSpPr>
            <a:spLocks noGrp="1"/>
          </p:cNvSpPr>
          <p:nvPr>
            <p:ph type="dt" idx="1"/>
          </p:nvPr>
        </p:nvSpPr>
        <p:spPr bwMode="auto">
          <a:xfrm>
            <a:off x="4008438" y="0"/>
            <a:ext cx="3067050"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926" tIns="46963" rIns="93926" bIns="46963" numCol="1" anchor="t" anchorCtr="0" compatLnSpc="1">
            <a:prstTxWarp prst="textNoShape">
              <a:avLst/>
            </a:prstTxWarp>
          </a:bodyPr>
          <a:lstStyle>
            <a:lvl1pPr algn="r" defTabSz="920750" eaLnBrk="1" hangingPunct="1">
              <a:defRPr sz="1200">
                <a:latin typeface="Calibri" pitchFamily="34" charset="0"/>
              </a:defRPr>
            </a:lvl1pPr>
          </a:lstStyle>
          <a:p>
            <a:pPr>
              <a:defRPr/>
            </a:pPr>
            <a:fld id="{C430E500-6C6B-4C84-A85C-BAAF6E028C52}" type="datetimeFigureOut">
              <a:rPr lang="en-US" altLang="en-US"/>
              <a:pPr>
                <a:defRPr/>
              </a:pPr>
              <a:t>9/28/22</a:t>
            </a:fld>
            <a:endParaRPr lang="en-US" altLang="en-US"/>
          </a:p>
        </p:txBody>
      </p:sp>
      <p:sp>
        <p:nvSpPr>
          <p:cNvPr id="4" name="Slide Image Placeholder 3"/>
          <p:cNvSpPr>
            <a:spLocks noGrp="1" noRot="1" noChangeAspect="1"/>
          </p:cNvSpPr>
          <p:nvPr>
            <p:ph type="sldImg" idx="2"/>
          </p:nvPr>
        </p:nvSpPr>
        <p:spPr>
          <a:xfrm>
            <a:off x="1352550" y="655638"/>
            <a:ext cx="4371975" cy="3278187"/>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bwMode="auto">
          <a:xfrm>
            <a:off x="708025" y="4152900"/>
            <a:ext cx="5661025" cy="393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926" tIns="46963" rIns="93926" bIns="469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304213"/>
            <a:ext cx="3067050" cy="43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926" tIns="46963" rIns="93926" bIns="46963" numCol="1" anchor="b" anchorCtr="0" compatLnSpc="1">
            <a:prstTxWarp prst="textNoShape">
              <a:avLst/>
            </a:prstTxWarp>
          </a:bodyPr>
          <a:lstStyle>
            <a:lvl1pPr defTabSz="920750" eaLnBrk="1" hangingPunct="1">
              <a:defRPr sz="1200">
                <a:latin typeface="Calibri"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bwMode="auto">
          <a:xfrm>
            <a:off x="4008438" y="8304213"/>
            <a:ext cx="3067050" cy="43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926" tIns="46963" rIns="93926" bIns="46963" numCol="1" anchor="b" anchorCtr="0" compatLnSpc="1">
            <a:prstTxWarp prst="textNoShape">
              <a:avLst/>
            </a:prstTxWarp>
          </a:bodyPr>
          <a:lstStyle>
            <a:lvl1pPr algn="r" defTabSz="920750" eaLnBrk="1" hangingPunct="1">
              <a:defRPr sz="1200">
                <a:latin typeface="Calibri" pitchFamily="34" charset="0"/>
              </a:defRPr>
            </a:lvl1pPr>
          </a:lstStyle>
          <a:p>
            <a:pPr>
              <a:defRPr/>
            </a:pPr>
            <a:fld id="{3BCF607C-0784-4684-B5C8-073AFAD9CA97}" type="slidenum">
              <a:rPr lang="en-US" altLang="en-US"/>
              <a:pPr>
                <a:defRPr/>
              </a:pPr>
              <a:t>‹#›</a:t>
            </a:fld>
            <a:endParaRPr lang="en-US" altLang="en-US"/>
          </a:p>
        </p:txBody>
      </p:sp>
    </p:spTree>
    <p:extLst>
      <p:ext uri="{BB962C8B-B14F-4D97-AF65-F5344CB8AC3E}">
        <p14:creationId xmlns:p14="http://schemas.microsoft.com/office/powerpoint/2010/main" val="846324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a:noFill/>
        </p:spPr>
        <p:txBody>
          <a:bodyPr/>
          <a:lstStyle/>
          <a:p>
            <a:endParaRPr lang="en-US" altLang="en-US"/>
          </a:p>
        </p:txBody>
      </p:sp>
      <p:sp>
        <p:nvSpPr>
          <p:cNvPr id="34820"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FCE53D45-A29E-43A3-943F-57773CE58B90}" type="slidenum">
              <a:rPr lang="en-US" altLang="en-US" smtClean="0">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242951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CF607C-0784-4684-B5C8-073AFAD9CA97}" type="slidenum">
              <a:rPr lang="en-US" altLang="en-US" smtClean="0"/>
              <a:pPr>
                <a:defRPr/>
              </a:pPr>
              <a:t>10</a:t>
            </a:fld>
            <a:endParaRPr lang="en-US" altLang="en-US"/>
          </a:p>
        </p:txBody>
      </p:sp>
    </p:spTree>
    <p:extLst>
      <p:ext uri="{BB962C8B-B14F-4D97-AF65-F5344CB8AC3E}">
        <p14:creationId xmlns:p14="http://schemas.microsoft.com/office/powerpoint/2010/main" val="2389103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CF607C-0784-4684-B5C8-073AFAD9CA97}" type="slidenum">
              <a:rPr lang="en-US" altLang="en-US" smtClean="0"/>
              <a:pPr>
                <a:defRPr/>
              </a:pPr>
              <a:t>11</a:t>
            </a:fld>
            <a:endParaRPr lang="en-US" altLang="en-US"/>
          </a:p>
        </p:txBody>
      </p:sp>
    </p:spTree>
    <p:extLst>
      <p:ext uri="{BB962C8B-B14F-4D97-AF65-F5344CB8AC3E}">
        <p14:creationId xmlns:p14="http://schemas.microsoft.com/office/powerpoint/2010/main" val="987857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CF607C-0784-4684-B5C8-073AFAD9CA97}" type="slidenum">
              <a:rPr lang="en-US" altLang="en-US" smtClean="0"/>
              <a:pPr>
                <a:defRPr/>
              </a:pPr>
              <a:t>12</a:t>
            </a:fld>
            <a:endParaRPr lang="en-US" altLang="en-US"/>
          </a:p>
        </p:txBody>
      </p:sp>
    </p:spTree>
    <p:extLst>
      <p:ext uri="{BB962C8B-B14F-4D97-AF65-F5344CB8AC3E}">
        <p14:creationId xmlns:p14="http://schemas.microsoft.com/office/powerpoint/2010/main" val="162252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CF607C-0784-4684-B5C8-073AFAD9CA97}" type="slidenum">
              <a:rPr lang="en-US" altLang="en-US" smtClean="0"/>
              <a:pPr>
                <a:defRPr/>
              </a:pPr>
              <a:t>13</a:t>
            </a:fld>
            <a:endParaRPr lang="en-US" altLang="en-US"/>
          </a:p>
        </p:txBody>
      </p:sp>
    </p:spTree>
    <p:extLst>
      <p:ext uri="{BB962C8B-B14F-4D97-AF65-F5344CB8AC3E}">
        <p14:creationId xmlns:p14="http://schemas.microsoft.com/office/powerpoint/2010/main" val="109572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a:noFill/>
        </p:spPr>
        <p:txBody>
          <a:bodyPr/>
          <a:lstStyle/>
          <a:p>
            <a:pPr eaLnBrk="1" hangingPunct="1">
              <a:spcBef>
                <a:spcPct val="0"/>
              </a:spcBef>
            </a:pPr>
            <a:endParaRPr lang="en-US" altLang="en-US"/>
          </a:p>
        </p:txBody>
      </p:sp>
      <p:sp>
        <p:nvSpPr>
          <p:cNvPr id="37892"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277736FF-C944-4498-AAD1-8B3A184A1F25}" type="slidenum">
              <a:rPr lang="en-US" altLang="en-US" smtClean="0">
                <a:latin typeface="Calibri" pitchFamily="34" charset="0"/>
              </a:rPr>
              <a:pPr/>
              <a:t>14</a:t>
            </a:fld>
            <a:endParaRPr lang="en-US" altLang="en-US">
              <a:latin typeface="Calibri" pitchFamily="34" charset="0"/>
            </a:endParaRPr>
          </a:p>
        </p:txBody>
      </p:sp>
    </p:spTree>
    <p:extLst>
      <p:ext uri="{BB962C8B-B14F-4D97-AF65-F5344CB8AC3E}">
        <p14:creationId xmlns:p14="http://schemas.microsoft.com/office/powerpoint/2010/main" val="598502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CF607C-0784-4684-B5C8-073AFAD9CA97}" type="slidenum">
              <a:rPr lang="en-US" altLang="en-US" smtClean="0"/>
              <a:pPr>
                <a:defRPr/>
              </a:pPr>
              <a:t>15</a:t>
            </a:fld>
            <a:endParaRPr lang="en-US" altLang="en-US"/>
          </a:p>
        </p:txBody>
      </p:sp>
    </p:spTree>
    <p:extLst>
      <p:ext uri="{BB962C8B-B14F-4D97-AF65-F5344CB8AC3E}">
        <p14:creationId xmlns:p14="http://schemas.microsoft.com/office/powerpoint/2010/main" val="201272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CF607C-0784-4684-B5C8-073AFAD9CA97}" type="slidenum">
              <a:rPr lang="en-US" altLang="en-US" smtClean="0"/>
              <a:pPr>
                <a:defRPr/>
              </a:pPr>
              <a:t>16</a:t>
            </a:fld>
            <a:endParaRPr lang="en-US" altLang="en-US"/>
          </a:p>
        </p:txBody>
      </p:sp>
    </p:spTree>
    <p:extLst>
      <p:ext uri="{BB962C8B-B14F-4D97-AF65-F5344CB8AC3E}">
        <p14:creationId xmlns:p14="http://schemas.microsoft.com/office/powerpoint/2010/main" val="2861422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a:noFill/>
        </p:spPr>
        <p:txBody>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D371461E-9933-439D-BA22-1C58FC0121E1}" type="slidenum">
              <a:rPr lang="en-US" altLang="en-US" smtClean="0">
                <a:latin typeface="Calibri" pitchFamily="34" charset="0"/>
              </a:rPr>
              <a:pPr/>
              <a:t>17</a:t>
            </a:fld>
            <a:endParaRPr lang="en-US" altLang="en-US">
              <a:latin typeface="Calibri" pitchFamily="34" charset="0"/>
            </a:endParaRPr>
          </a:p>
        </p:txBody>
      </p:sp>
    </p:spTree>
    <p:extLst>
      <p:ext uri="{BB962C8B-B14F-4D97-AF65-F5344CB8AC3E}">
        <p14:creationId xmlns:p14="http://schemas.microsoft.com/office/powerpoint/2010/main" val="1603311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a:noFill/>
        </p:spPr>
        <p:txBody>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18147B57-D1F8-4EBB-BE96-A4DBFB50A9FA}" type="slidenum">
              <a:rPr lang="en-US" altLang="en-US" smtClean="0">
                <a:latin typeface="Calibri" pitchFamily="34" charset="0"/>
              </a:rPr>
              <a:pPr/>
              <a:t>18</a:t>
            </a:fld>
            <a:endParaRPr lang="en-US" altLang="en-US">
              <a:latin typeface="Calibri" pitchFamily="34" charset="0"/>
            </a:endParaRPr>
          </a:p>
        </p:txBody>
      </p:sp>
    </p:spTree>
    <p:extLst>
      <p:ext uri="{BB962C8B-B14F-4D97-AF65-F5344CB8AC3E}">
        <p14:creationId xmlns:p14="http://schemas.microsoft.com/office/powerpoint/2010/main" val="1907987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a:noFill/>
        </p:spPr>
        <p:txBody>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1E50435C-BCF4-44C7-8FF7-ECA2C2035449}" type="slidenum">
              <a:rPr lang="en-US" altLang="en-US" smtClean="0">
                <a:latin typeface="Calibri" pitchFamily="34" charset="0"/>
              </a:rPr>
              <a:pPr/>
              <a:t>19</a:t>
            </a:fld>
            <a:endParaRPr lang="en-US" altLang="en-US">
              <a:latin typeface="Calibri" pitchFamily="34" charset="0"/>
            </a:endParaRPr>
          </a:p>
        </p:txBody>
      </p:sp>
    </p:spTree>
    <p:extLst>
      <p:ext uri="{BB962C8B-B14F-4D97-AF65-F5344CB8AC3E}">
        <p14:creationId xmlns:p14="http://schemas.microsoft.com/office/powerpoint/2010/main" val="285613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a:noFill/>
        </p:spPr>
        <p:txBody>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83E51E67-7B1D-48D0-885B-555024EE9120}" type="slidenum">
              <a:rPr lang="en-US" altLang="en-US" smtClean="0">
                <a:latin typeface="Calibri" pitchFamily="34" charset="0"/>
              </a:rPr>
              <a:pPr/>
              <a:t>2</a:t>
            </a:fld>
            <a:endParaRPr lang="en-US" altLang="en-US">
              <a:latin typeface="Calibri" pitchFamily="34" charset="0"/>
            </a:endParaRPr>
          </a:p>
        </p:txBody>
      </p:sp>
    </p:spTree>
    <p:extLst>
      <p:ext uri="{BB962C8B-B14F-4D97-AF65-F5344CB8AC3E}">
        <p14:creationId xmlns:p14="http://schemas.microsoft.com/office/powerpoint/2010/main" val="858587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CF607C-0784-4684-B5C8-073AFAD9CA97}" type="slidenum">
              <a:rPr lang="en-US" altLang="en-US" smtClean="0"/>
              <a:pPr>
                <a:defRPr/>
              </a:pPr>
              <a:t>20</a:t>
            </a:fld>
            <a:endParaRPr lang="en-US" altLang="en-US"/>
          </a:p>
        </p:txBody>
      </p:sp>
    </p:spTree>
    <p:extLst>
      <p:ext uri="{BB962C8B-B14F-4D97-AF65-F5344CB8AC3E}">
        <p14:creationId xmlns:p14="http://schemas.microsoft.com/office/powerpoint/2010/main" val="3690098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a:noFill/>
        </p:spPr>
        <p:txBody>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2A794BDF-4D4D-4017-A4E5-C3F0D996E2F2}" type="slidenum">
              <a:rPr lang="en-US" altLang="en-US" smtClean="0">
                <a:latin typeface="Calibri" pitchFamily="34" charset="0"/>
              </a:rPr>
              <a:pPr/>
              <a:t>21</a:t>
            </a:fld>
            <a:endParaRPr lang="en-US" altLang="en-US">
              <a:latin typeface="Calibri" pitchFamily="34" charset="0"/>
            </a:endParaRPr>
          </a:p>
        </p:txBody>
      </p:sp>
    </p:spTree>
    <p:extLst>
      <p:ext uri="{BB962C8B-B14F-4D97-AF65-F5344CB8AC3E}">
        <p14:creationId xmlns:p14="http://schemas.microsoft.com/office/powerpoint/2010/main" val="3556697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a:noFill/>
        </p:spPr>
        <p:txBody>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BDEECA8F-9631-4984-936E-74AFE7EA0047}" type="slidenum">
              <a:rPr lang="en-US" altLang="en-US" smtClean="0">
                <a:latin typeface="Calibri" pitchFamily="34" charset="0"/>
              </a:rPr>
              <a:pPr/>
              <a:t>22</a:t>
            </a:fld>
            <a:endParaRPr lang="en-US" altLang="en-US">
              <a:latin typeface="Calibri" pitchFamily="34" charset="0"/>
            </a:endParaRPr>
          </a:p>
        </p:txBody>
      </p:sp>
    </p:spTree>
    <p:extLst>
      <p:ext uri="{BB962C8B-B14F-4D97-AF65-F5344CB8AC3E}">
        <p14:creationId xmlns:p14="http://schemas.microsoft.com/office/powerpoint/2010/main" val="4002390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a:noFill/>
        </p:spPr>
        <p:txBody>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9503F700-7252-48E3-8146-5D55A51613AF}" type="slidenum">
              <a:rPr lang="en-US" altLang="en-US" smtClean="0">
                <a:latin typeface="Calibri" pitchFamily="34" charset="0"/>
              </a:rPr>
              <a:pPr/>
              <a:t>23</a:t>
            </a:fld>
            <a:endParaRPr lang="en-US" altLang="en-US">
              <a:latin typeface="Calibri" pitchFamily="34" charset="0"/>
            </a:endParaRPr>
          </a:p>
        </p:txBody>
      </p:sp>
    </p:spTree>
    <p:extLst>
      <p:ext uri="{BB962C8B-B14F-4D97-AF65-F5344CB8AC3E}">
        <p14:creationId xmlns:p14="http://schemas.microsoft.com/office/powerpoint/2010/main" val="279745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CF607C-0784-4684-B5C8-073AFAD9CA97}" type="slidenum">
              <a:rPr lang="en-US" altLang="en-US" smtClean="0"/>
              <a:pPr>
                <a:defRPr/>
              </a:pPr>
              <a:t>24</a:t>
            </a:fld>
            <a:endParaRPr lang="en-US" altLang="en-US"/>
          </a:p>
        </p:txBody>
      </p:sp>
    </p:spTree>
    <p:extLst>
      <p:ext uri="{BB962C8B-B14F-4D97-AF65-F5344CB8AC3E}">
        <p14:creationId xmlns:p14="http://schemas.microsoft.com/office/powerpoint/2010/main" val="3204725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a:noFill/>
        </p:spPr>
        <p:txBody>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2D38F6ED-587C-4FAA-B042-138BB102029F}" type="slidenum">
              <a:rPr lang="en-US" altLang="en-US" smtClean="0">
                <a:latin typeface="Calibri" pitchFamily="34" charset="0"/>
              </a:rPr>
              <a:pPr/>
              <a:t>27</a:t>
            </a:fld>
            <a:endParaRPr lang="en-US" altLang="en-US">
              <a:latin typeface="Calibri" pitchFamily="34" charset="0"/>
            </a:endParaRPr>
          </a:p>
        </p:txBody>
      </p:sp>
    </p:spTree>
    <p:extLst>
      <p:ext uri="{BB962C8B-B14F-4D97-AF65-F5344CB8AC3E}">
        <p14:creationId xmlns:p14="http://schemas.microsoft.com/office/powerpoint/2010/main" val="260280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CF607C-0784-4684-B5C8-073AFAD9CA97}" type="slidenum">
              <a:rPr lang="en-US" altLang="en-US" smtClean="0"/>
              <a:pPr>
                <a:defRPr/>
              </a:pPr>
              <a:t>3</a:t>
            </a:fld>
            <a:endParaRPr lang="en-US" altLang="en-US"/>
          </a:p>
        </p:txBody>
      </p:sp>
    </p:spTree>
    <p:extLst>
      <p:ext uri="{BB962C8B-B14F-4D97-AF65-F5344CB8AC3E}">
        <p14:creationId xmlns:p14="http://schemas.microsoft.com/office/powerpoint/2010/main" val="332434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CF607C-0784-4684-B5C8-073AFAD9CA97}" type="slidenum">
              <a:rPr lang="en-US" altLang="en-US" smtClean="0"/>
              <a:pPr>
                <a:defRPr/>
              </a:pPr>
              <a:t>4</a:t>
            </a:fld>
            <a:endParaRPr lang="en-US" altLang="en-US"/>
          </a:p>
        </p:txBody>
      </p:sp>
    </p:spTree>
    <p:extLst>
      <p:ext uri="{BB962C8B-B14F-4D97-AF65-F5344CB8AC3E}">
        <p14:creationId xmlns:p14="http://schemas.microsoft.com/office/powerpoint/2010/main" val="138544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a:noFill/>
        </p:spPr>
        <p:txBody>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3889ECBD-F7C2-411A-A48B-4C3BF99E73FA}" type="slidenum">
              <a:rPr lang="en-US" altLang="en-US" smtClean="0">
                <a:latin typeface="Calibri" pitchFamily="34" charset="0"/>
              </a:rPr>
              <a:pPr/>
              <a:t>5</a:t>
            </a:fld>
            <a:endParaRPr lang="en-US" altLang="en-US">
              <a:latin typeface="Calibri" pitchFamily="34" charset="0"/>
            </a:endParaRPr>
          </a:p>
        </p:txBody>
      </p:sp>
    </p:spTree>
    <p:extLst>
      <p:ext uri="{BB962C8B-B14F-4D97-AF65-F5344CB8AC3E}">
        <p14:creationId xmlns:p14="http://schemas.microsoft.com/office/powerpoint/2010/main" val="1631754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a:noFill/>
        </p:spPr>
        <p:txBody>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BDC701A2-A8AD-4F90-9B39-343D05EBA968}" type="slidenum">
              <a:rPr lang="en-US" altLang="en-US" smtClean="0">
                <a:latin typeface="Calibri" pitchFamily="34" charset="0"/>
              </a:rPr>
              <a:pPr/>
              <a:t>6</a:t>
            </a:fld>
            <a:endParaRPr lang="en-US" altLang="en-US">
              <a:latin typeface="Calibri" pitchFamily="34" charset="0"/>
            </a:endParaRPr>
          </a:p>
        </p:txBody>
      </p:sp>
    </p:spTree>
    <p:extLst>
      <p:ext uri="{BB962C8B-B14F-4D97-AF65-F5344CB8AC3E}">
        <p14:creationId xmlns:p14="http://schemas.microsoft.com/office/powerpoint/2010/main" val="123594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a:noFill/>
        </p:spPr>
        <p:txBody>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8B9970CA-E4A5-4E77-AC0D-002082620683}" type="slidenum">
              <a:rPr lang="en-US" altLang="en-US" smtClean="0">
                <a:latin typeface="Calibri" pitchFamily="34" charset="0"/>
              </a:rPr>
              <a:pPr/>
              <a:t>7</a:t>
            </a:fld>
            <a:endParaRPr lang="en-US" altLang="en-US">
              <a:latin typeface="Calibri" pitchFamily="34" charset="0"/>
            </a:endParaRPr>
          </a:p>
        </p:txBody>
      </p:sp>
    </p:spTree>
    <p:extLst>
      <p:ext uri="{BB962C8B-B14F-4D97-AF65-F5344CB8AC3E}">
        <p14:creationId xmlns:p14="http://schemas.microsoft.com/office/powerpoint/2010/main" val="364427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a:noFill/>
        </p:spPr>
        <p:txBody>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a:noFill/>
        </p:spPr>
        <p:txBody>
          <a:bodyPr/>
          <a:lstStyle>
            <a:lvl1pPr defTabSz="920750">
              <a:defRPr>
                <a:solidFill>
                  <a:schemeClr val="tx1"/>
                </a:solidFill>
                <a:latin typeface="Verdana" pitchFamily="34" charset="0"/>
                <a:ea typeface="MS PGothic" pitchFamily="34" charset="-128"/>
              </a:defRPr>
            </a:lvl1pPr>
            <a:lvl2pPr marL="742950" indent="-285750" defTabSz="920750">
              <a:defRPr>
                <a:solidFill>
                  <a:schemeClr val="tx1"/>
                </a:solidFill>
                <a:latin typeface="Verdana" pitchFamily="34" charset="0"/>
                <a:ea typeface="MS PGothic" pitchFamily="34" charset="-128"/>
              </a:defRPr>
            </a:lvl2pPr>
            <a:lvl3pPr marL="1143000" indent="-228600" defTabSz="920750">
              <a:defRPr>
                <a:solidFill>
                  <a:schemeClr val="tx1"/>
                </a:solidFill>
                <a:latin typeface="Verdana" pitchFamily="34" charset="0"/>
                <a:ea typeface="MS PGothic" pitchFamily="34" charset="-128"/>
              </a:defRPr>
            </a:lvl3pPr>
            <a:lvl4pPr marL="1600200" indent="-228600" defTabSz="920750">
              <a:defRPr>
                <a:solidFill>
                  <a:schemeClr val="tx1"/>
                </a:solidFill>
                <a:latin typeface="Verdana" pitchFamily="34" charset="0"/>
                <a:ea typeface="MS PGothic" pitchFamily="34" charset="-128"/>
              </a:defRPr>
            </a:lvl4pPr>
            <a:lvl5pPr marL="2057400" indent="-228600" defTabSz="920750">
              <a:defRPr>
                <a:solidFill>
                  <a:schemeClr val="tx1"/>
                </a:solidFill>
                <a:latin typeface="Verdana" pitchFamily="34" charset="0"/>
                <a:ea typeface="MS PGothic" pitchFamily="34" charset="-128"/>
              </a:defRPr>
            </a:lvl5pPr>
            <a:lvl6pPr marL="2514600" indent="-228600" defTabSz="92075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defTabSz="92075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defTabSz="92075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defTabSz="920750" eaLnBrk="0" fontAlgn="base" hangingPunct="0">
              <a:spcBef>
                <a:spcPct val="0"/>
              </a:spcBef>
              <a:spcAft>
                <a:spcPct val="0"/>
              </a:spcAft>
              <a:defRPr>
                <a:solidFill>
                  <a:schemeClr val="tx1"/>
                </a:solidFill>
                <a:latin typeface="Verdana" pitchFamily="34" charset="0"/>
                <a:ea typeface="MS PGothic" pitchFamily="34" charset="-128"/>
              </a:defRPr>
            </a:lvl9pPr>
          </a:lstStyle>
          <a:p>
            <a:fld id="{056513E0-BF0D-4609-BC2E-94D2D53702C1}" type="slidenum">
              <a:rPr lang="en-US" altLang="en-US" smtClean="0">
                <a:latin typeface="Calibri" pitchFamily="34" charset="0"/>
              </a:rPr>
              <a:pPr/>
              <a:t>8</a:t>
            </a:fld>
            <a:endParaRPr lang="en-US" altLang="en-US">
              <a:latin typeface="Calibri" pitchFamily="34" charset="0"/>
            </a:endParaRPr>
          </a:p>
        </p:txBody>
      </p:sp>
    </p:spTree>
    <p:extLst>
      <p:ext uri="{BB962C8B-B14F-4D97-AF65-F5344CB8AC3E}">
        <p14:creationId xmlns:p14="http://schemas.microsoft.com/office/powerpoint/2010/main" val="85887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CF607C-0784-4684-B5C8-073AFAD9CA97}" type="slidenum">
              <a:rPr lang="en-US" altLang="en-US" smtClean="0"/>
              <a:pPr>
                <a:defRPr/>
              </a:pPr>
              <a:t>9</a:t>
            </a:fld>
            <a:endParaRPr lang="en-US" altLang="en-US"/>
          </a:p>
        </p:txBody>
      </p:sp>
    </p:spTree>
    <p:extLst>
      <p:ext uri="{BB962C8B-B14F-4D97-AF65-F5344CB8AC3E}">
        <p14:creationId xmlns:p14="http://schemas.microsoft.com/office/powerpoint/2010/main" val="194314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39F78954-91D8-4F11-8A0E-ED8B6F67932E}" type="datetime4">
              <a:rPr lang="en-US" altLang="en-US" smtClean="0"/>
              <a:pPr>
                <a:defRPr/>
              </a:pPr>
              <a:t>September 28, 2022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A8FA0E-AA5F-4B1D-9C8B-FB0C60A7211C}"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41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63ABA5-73D9-41E7-A9AA-0D6D780C5E07}" type="slidenum">
              <a:rPr lang="en-US" altLang="en-US" smtClean="0"/>
              <a:pPr>
                <a:defRPr/>
              </a:pPr>
              <a:t>‹#›</a:t>
            </a:fld>
            <a:endParaRPr lang="en-US" altLang="en-US"/>
          </a:p>
        </p:txBody>
      </p:sp>
    </p:spTree>
    <p:extLst>
      <p:ext uri="{BB962C8B-B14F-4D97-AF65-F5344CB8AC3E}">
        <p14:creationId xmlns:p14="http://schemas.microsoft.com/office/powerpoint/2010/main" val="290961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1214BE-22D8-4B9B-9F2E-F21E701F3E44}" type="slidenum">
              <a:rPr lang="en-US" altLang="en-US" smtClean="0"/>
              <a:pPr>
                <a:defRPr/>
              </a:pPr>
              <a:t>‹#›</a:t>
            </a:fld>
            <a:endParaRPr lang="en-US" altLang="en-US"/>
          </a:p>
        </p:txBody>
      </p:sp>
    </p:spTree>
    <p:extLst>
      <p:ext uri="{BB962C8B-B14F-4D97-AF65-F5344CB8AC3E}">
        <p14:creationId xmlns:p14="http://schemas.microsoft.com/office/powerpoint/2010/main" val="335180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C22CC4-18AE-4FFD-A4C2-16F29D87363E}" type="slidenum">
              <a:rPr lang="en-US" altLang="en-US" smtClean="0"/>
              <a:pPr>
                <a:defRPr/>
              </a:pPr>
              <a:t>‹#›</a:t>
            </a:fld>
            <a:endParaRPr lang="en-US" altLang="en-US"/>
          </a:p>
        </p:txBody>
      </p:sp>
    </p:spTree>
    <p:extLst>
      <p:ext uri="{BB962C8B-B14F-4D97-AF65-F5344CB8AC3E}">
        <p14:creationId xmlns:p14="http://schemas.microsoft.com/office/powerpoint/2010/main" val="418458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7492063-56FA-40B2-9CF5-EC4C55BF7934}" type="datetime4">
              <a:rPr lang="en-US" altLang="en-US" smtClean="0"/>
              <a:pPr>
                <a:defRPr/>
              </a:pPr>
              <a:t>September 28, 2022</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C39101-C3A4-40C2-8C2C-EA5815E52FEC}"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72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17B2D16-5618-4AE7-991B-D9D06F65C979}" type="slidenum">
              <a:rPr lang="en-US" altLang="en-US" smtClean="0"/>
              <a:pPr>
                <a:defRPr/>
              </a:pPr>
              <a:t>‹#›</a:t>
            </a:fld>
            <a:endParaRPr lang="en-US" altLang="en-US"/>
          </a:p>
        </p:txBody>
      </p:sp>
    </p:spTree>
    <p:extLst>
      <p:ext uri="{BB962C8B-B14F-4D97-AF65-F5344CB8AC3E}">
        <p14:creationId xmlns:p14="http://schemas.microsoft.com/office/powerpoint/2010/main" val="250881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C83FCBE-1EC6-40F5-B0D9-3C5516EF7DF0}" type="slidenum">
              <a:rPr lang="en-US" altLang="en-US" smtClean="0"/>
              <a:pPr>
                <a:defRPr/>
              </a:pPr>
              <a:t>‹#›</a:t>
            </a:fld>
            <a:endParaRPr lang="en-US" altLang="en-US"/>
          </a:p>
        </p:txBody>
      </p:sp>
    </p:spTree>
    <p:extLst>
      <p:ext uri="{BB962C8B-B14F-4D97-AF65-F5344CB8AC3E}">
        <p14:creationId xmlns:p14="http://schemas.microsoft.com/office/powerpoint/2010/main" val="16036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BB34CD5-D00F-45F2-8CAB-9E0178BA8DBE}" type="slidenum">
              <a:rPr lang="en-US" altLang="en-US" smtClean="0"/>
              <a:pPr>
                <a:defRPr/>
              </a:pPr>
              <a:t>‹#›</a:t>
            </a:fld>
            <a:endParaRPr lang="en-US" altLang="en-US"/>
          </a:p>
        </p:txBody>
      </p:sp>
    </p:spTree>
    <p:extLst>
      <p:ext uri="{BB962C8B-B14F-4D97-AF65-F5344CB8AC3E}">
        <p14:creationId xmlns:p14="http://schemas.microsoft.com/office/powerpoint/2010/main" val="398963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C1B8A01C-33BE-4FDE-B565-BB81B2A0DC12}" type="slidenum">
              <a:rPr lang="en-US" altLang="en-US" smtClean="0"/>
              <a:pPr>
                <a:defRPr/>
              </a:pPr>
              <a:t>‹#›</a:t>
            </a:fld>
            <a:endParaRPr lang="en-US" altLang="en-US"/>
          </a:p>
        </p:txBody>
      </p:sp>
    </p:spTree>
    <p:extLst>
      <p:ext uri="{BB962C8B-B14F-4D97-AF65-F5344CB8AC3E}">
        <p14:creationId xmlns:p14="http://schemas.microsoft.com/office/powerpoint/2010/main" val="208325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0F58998-8E96-49F8-9B26-8C76070D5412}" type="slidenum">
              <a:rPr lang="en-US" altLang="en-US" smtClean="0"/>
              <a:pPr>
                <a:defRPr/>
              </a:pPr>
              <a:t>‹#›</a:t>
            </a:fld>
            <a:endParaRPr lang="en-US" altLang="en-US"/>
          </a:p>
        </p:txBody>
      </p:sp>
    </p:spTree>
    <p:extLst>
      <p:ext uri="{BB962C8B-B14F-4D97-AF65-F5344CB8AC3E}">
        <p14:creationId xmlns:p14="http://schemas.microsoft.com/office/powerpoint/2010/main" val="274647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53335DC-850C-480A-9F16-780DDE5AA658}" type="slidenum">
              <a:rPr lang="en-US" altLang="en-US" smtClean="0"/>
              <a:pPr>
                <a:defRPr/>
              </a:pPr>
              <a:t>‹#›</a:t>
            </a:fld>
            <a:endParaRPr lang="en-US" altLang="en-US"/>
          </a:p>
        </p:txBody>
      </p:sp>
    </p:spTree>
    <p:extLst>
      <p:ext uri="{BB962C8B-B14F-4D97-AF65-F5344CB8AC3E}">
        <p14:creationId xmlns:p14="http://schemas.microsoft.com/office/powerpoint/2010/main" val="287585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48175484-A564-4231-9425-A607939A07D4}" type="slidenum">
              <a:rPr lang="en-US" altLang="en-US" smtClean="0"/>
              <a:pPr>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025089"/>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inmagine.com/img/americanspirit/unu113/u17895278.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hyperlink" Target="http://www.imdb.com/rg/action-box-title/primary-photo/media/rm3901792000/tt0266543" TargetMode="External"/><Relationship Id="rId7" Type="http://schemas.openxmlformats.org/officeDocument/2006/relationships/hyperlink" Target="http://www.imdb.com/rg/action-box-title/primary-photo/media/rm2014813696/tt0198781" TargetMode="External"/><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hyperlink" Target="http://www.imdb.com/rg/action-box-title/primary-photo/media/rm2691207680/tt0317219" TargetMode="External"/><Relationship Id="rId10" Type="http://schemas.openxmlformats.org/officeDocument/2006/relationships/image" Target="../media/image15.jpeg"/><Relationship Id="rId4" Type="http://schemas.openxmlformats.org/officeDocument/2006/relationships/image" Target="../media/image11.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2510"/>
            <a:ext cx="9144000" cy="1524000"/>
          </a:xfrm>
          <a:solidFill>
            <a:schemeClr val="accent2"/>
          </a:solidFill>
        </p:spPr>
        <p:style>
          <a:lnRef idx="3">
            <a:schemeClr val="lt1"/>
          </a:lnRef>
          <a:fillRef idx="1">
            <a:schemeClr val="accent3"/>
          </a:fillRef>
          <a:effectRef idx="1">
            <a:schemeClr val="accent3"/>
          </a:effectRef>
          <a:fontRef idx="minor">
            <a:schemeClr val="lt1"/>
          </a:fontRef>
        </p:style>
        <p:txBody>
          <a:bodyPr anchor="ctr">
            <a:normAutofit/>
          </a:bodyPr>
          <a:lstStyle/>
          <a:p>
            <a:pPr algn="ctr" eaLnBrk="1" hangingPunct="1">
              <a:defRPr/>
            </a:pPr>
            <a:r>
              <a:rPr lang="en-US" altLang="en-US" sz="3200" dirty="0">
                <a:solidFill>
                  <a:schemeClr val="bg1"/>
                </a:solidFill>
                <a:effectLst>
                  <a:outerShdw blurRad="38100" dist="38100" dir="2700000" algn="tl">
                    <a:srgbClr val="C0C0C0"/>
                  </a:outerShdw>
                </a:effectLst>
                <a:latin typeface="Verlag Book" pitchFamily="2" charset="0"/>
              </a:rPr>
              <a:t>The Lane Neuroimaging Lab at the University of Wisconsin-Madison Presents:</a:t>
            </a:r>
          </a:p>
        </p:txBody>
      </p:sp>
      <p:sp>
        <p:nvSpPr>
          <p:cNvPr id="14339" name="Rectangle 3"/>
          <p:cNvSpPr>
            <a:spLocks noGrp="1" noChangeArrowheads="1"/>
          </p:cNvSpPr>
          <p:nvPr>
            <p:ph idx="1"/>
          </p:nvPr>
        </p:nvSpPr>
        <p:spPr>
          <a:xfrm>
            <a:off x="323307" y="1133452"/>
            <a:ext cx="5059362" cy="2743200"/>
          </a:xfrm>
        </p:spPr>
        <p:txBody>
          <a:bodyPr/>
          <a:lstStyle/>
          <a:p>
            <a:pPr indent="-173736" algn="ctr" eaLnBrk="1" fontAlgn="auto" hangingPunct="1">
              <a:spcAft>
                <a:spcPts val="0"/>
              </a:spcAft>
              <a:buFontTx/>
              <a:buNone/>
              <a:defRPr/>
            </a:pPr>
            <a:endParaRPr lang="en-US" sz="1200" dirty="0">
              <a:latin typeface="Verdana" charset="0"/>
              <a:ea typeface="+mn-ea"/>
            </a:endParaRPr>
          </a:p>
          <a:p>
            <a:pPr indent="-173736" algn="ctr" eaLnBrk="1" fontAlgn="auto" hangingPunct="1">
              <a:spcAft>
                <a:spcPts val="0"/>
              </a:spcAft>
              <a:buFontTx/>
              <a:buNone/>
              <a:defRPr/>
            </a:pPr>
            <a:endParaRPr lang="en-US" dirty="0">
              <a:latin typeface="Verdana" charset="0"/>
              <a:ea typeface="+mn-ea"/>
            </a:endParaRPr>
          </a:p>
          <a:p>
            <a:pPr indent="-173736" algn="ctr" eaLnBrk="1" fontAlgn="auto" hangingPunct="1">
              <a:spcAft>
                <a:spcPts val="0"/>
              </a:spcAft>
              <a:buFontTx/>
              <a:buNone/>
              <a:defRPr/>
            </a:pPr>
            <a:r>
              <a:rPr lang="en-US" altLang="ja-JP" sz="4400" dirty="0">
                <a:solidFill>
                  <a:srgbClr val="C00000"/>
                </a:solidFill>
                <a:latin typeface="Verlag Book" pitchFamily="2" charset="0"/>
              </a:rPr>
              <a:t>Bucky </a:t>
            </a:r>
            <a:r>
              <a:rPr lang="en-US" sz="4400" dirty="0">
                <a:solidFill>
                  <a:srgbClr val="C00000"/>
                </a:solidFill>
                <a:latin typeface="Verlag Book" pitchFamily="2" charset="0"/>
              </a:rPr>
              <a:t>and Your Research Visit</a:t>
            </a:r>
          </a:p>
          <a:p>
            <a:pPr indent="-173736" algn="ctr" eaLnBrk="1" fontAlgn="auto" hangingPunct="1">
              <a:spcAft>
                <a:spcPts val="0"/>
              </a:spcAft>
              <a:buFontTx/>
              <a:buNone/>
              <a:defRPr/>
            </a:pPr>
            <a:r>
              <a:rPr lang="en-US" sz="1600" dirty="0">
                <a:latin typeface="Verlag Book" pitchFamily="2" charset="0"/>
              </a:rPr>
              <a:t>Updated  Sept 15, 2022</a:t>
            </a:r>
          </a:p>
        </p:txBody>
      </p:sp>
      <p:pic>
        <p:nvPicPr>
          <p:cNvPr id="4" name="Picture 3" descr="A picture containing person, indoor&#10;&#10;Description automatically generated">
            <a:extLst>
              <a:ext uri="{FF2B5EF4-FFF2-40B4-BE49-F238E27FC236}">
                <a16:creationId xmlns:a16="http://schemas.microsoft.com/office/drawing/2014/main" id="{065F7201-E554-F88D-9B49-428211FD20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548" y="3565358"/>
            <a:ext cx="4118731" cy="2743200"/>
          </a:xfrm>
          <a:prstGeom prst="rect">
            <a:avLst/>
          </a:prstGeom>
        </p:spPr>
      </p:pic>
      <p:pic>
        <p:nvPicPr>
          <p:cNvPr id="6" name="Picture 5" descr="A picture containing indoor&#10;&#10;Description automatically generated">
            <a:extLst>
              <a:ext uri="{FF2B5EF4-FFF2-40B4-BE49-F238E27FC236}">
                <a16:creationId xmlns:a16="http://schemas.microsoft.com/office/drawing/2014/main" id="{36AFE8C7-8014-7401-AE7E-F0E4223C22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53331" y="1752059"/>
            <a:ext cx="3406942" cy="45565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E1023722-15FA-43CF-83F4-5C7C91E7FDF6}" type="slidenum">
              <a:rPr lang="en-US" altLang="en-US" smtClean="0"/>
              <a:pPr>
                <a:defRPr/>
              </a:pPr>
              <a:t>10</a:t>
            </a:fld>
            <a:endParaRPr lang="en-US" altLang="en-US"/>
          </a:p>
        </p:txBody>
      </p:sp>
      <p:sp>
        <p:nvSpPr>
          <p:cNvPr id="13315" name="Rectangle 2"/>
          <p:cNvSpPr>
            <a:spLocks noChangeArrowheads="1"/>
          </p:cNvSpPr>
          <p:nvPr/>
        </p:nvSpPr>
        <p:spPr bwMode="auto">
          <a:xfrm>
            <a:off x="1854200" y="333699"/>
            <a:ext cx="73152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sz="2400" dirty="0"/>
              <a:t>Some cameras go </a:t>
            </a:r>
            <a:r>
              <a:rPr lang="ja-JP" altLang="en-US" sz="2400" dirty="0"/>
              <a:t>“</a:t>
            </a:r>
            <a:r>
              <a:rPr lang="en-US" altLang="ja-JP" sz="2400" dirty="0"/>
              <a:t>click</a:t>
            </a:r>
            <a:r>
              <a:rPr lang="ja-JP" altLang="en-US" sz="2400" dirty="0"/>
              <a:t>”</a:t>
            </a:r>
            <a:r>
              <a:rPr lang="en-US" altLang="ja-JP" sz="2400" dirty="0"/>
              <a:t> when they take pictures. Other cameras go </a:t>
            </a:r>
            <a:r>
              <a:rPr lang="ja-JP" altLang="en-US" sz="2400" dirty="0"/>
              <a:t>“</a:t>
            </a:r>
            <a:r>
              <a:rPr lang="en-US" altLang="ja-JP" sz="2400" dirty="0"/>
              <a:t>snap.</a:t>
            </a:r>
            <a:r>
              <a:rPr lang="ja-JP" altLang="en-US" sz="2400" dirty="0"/>
              <a:t>”</a:t>
            </a:r>
            <a:endParaRPr lang="en-US" altLang="ja-JP" sz="2400" dirty="0"/>
          </a:p>
        </p:txBody>
      </p:sp>
      <p:pic>
        <p:nvPicPr>
          <p:cNvPr id="13316" name="Picture 2" descr="C:\Users\Brittski\AppData\Local\Microsoft\Windows\Temporary Internet Files\Content.IE5\XGKWA4FE\MC900441506[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4192" y="116026"/>
            <a:ext cx="1590008" cy="1590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Rectangle 3"/>
          <p:cNvSpPr>
            <a:spLocks noChangeArrowheads="1"/>
          </p:cNvSpPr>
          <p:nvPr/>
        </p:nvSpPr>
        <p:spPr bwMode="auto">
          <a:xfrm>
            <a:off x="4566667" y="2409184"/>
            <a:ext cx="3121843"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ja-JP" sz="2400" dirty="0"/>
              <a:t>Our MRI brain camera makes its own special noises. These noises are louder than a regular camera and sound sort of like drums being played. You will have ear plugs.</a:t>
            </a:r>
          </a:p>
        </p:txBody>
      </p:sp>
      <p:sp>
        <p:nvSpPr>
          <p:cNvPr id="13319" name="TextBox 1"/>
          <p:cNvSpPr txBox="1">
            <a:spLocks noChangeArrowheads="1"/>
          </p:cNvSpPr>
          <p:nvPr/>
        </p:nvSpPr>
        <p:spPr bwMode="auto">
          <a:xfrm>
            <a:off x="1016001" y="1617145"/>
            <a:ext cx="3746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dirty="0"/>
              <a:t>MRI Brain “Camera”</a:t>
            </a:r>
          </a:p>
        </p:txBody>
      </p:sp>
      <p:pic>
        <p:nvPicPr>
          <p:cNvPr id="4" name="Graphic 3" descr="Drum with solid fill">
            <a:extLst>
              <a:ext uri="{FF2B5EF4-FFF2-40B4-BE49-F238E27FC236}">
                <a16:creationId xmlns:a16="http://schemas.microsoft.com/office/drawing/2014/main" id="{84FA894D-3CE8-470B-86F7-682CF1BFC2D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13708" y="3412724"/>
            <a:ext cx="1406410" cy="1406410"/>
          </a:xfrm>
          <a:prstGeom prst="rect">
            <a:avLst/>
          </a:prstGeom>
        </p:spPr>
      </p:pic>
      <p:pic>
        <p:nvPicPr>
          <p:cNvPr id="6" name="Graphic 5" descr="Headphones with solid fill">
            <a:extLst>
              <a:ext uri="{FF2B5EF4-FFF2-40B4-BE49-F238E27FC236}">
                <a16:creationId xmlns:a16="http://schemas.microsoft.com/office/drawing/2014/main" id="{178DDCF7-F84A-41DE-A969-763CE3ADA1F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85048" y="5034569"/>
            <a:ext cx="1160267" cy="1160267"/>
          </a:xfrm>
          <a:prstGeom prst="rect">
            <a:avLst/>
          </a:prstGeom>
        </p:spPr>
      </p:pic>
      <p:pic>
        <p:nvPicPr>
          <p:cNvPr id="5" name="Picture 4" descr="A picture containing indoor&#10;&#10;Description automatically generated">
            <a:extLst>
              <a:ext uri="{FF2B5EF4-FFF2-40B4-BE49-F238E27FC236}">
                <a16:creationId xmlns:a16="http://schemas.microsoft.com/office/drawing/2014/main" id="{2783FC4D-45C1-98AF-D4A3-4F8B0C7F1D4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27906" y="2059209"/>
            <a:ext cx="3121843" cy="42653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rittski\AppData\Local\Microsoft\Windows\Temporary Internet Files\Content.IE5\70DTLCYW\MC900363168[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533400"/>
            <a:ext cx="1177384" cy="154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normAutofit/>
          </a:bodyPr>
          <a:lstStyle/>
          <a:p>
            <a:pPr>
              <a:defRPr/>
            </a:pPr>
            <a:fld id="{B1A6728D-5F08-4547-A6A1-DCB39B6121CD}" type="slidenum">
              <a:rPr lang="en-US" altLang="en-US" smtClean="0"/>
              <a:pPr>
                <a:defRPr/>
              </a:pPr>
              <a:t>11</a:t>
            </a:fld>
            <a:endParaRPr lang="en-US" altLang="en-US"/>
          </a:p>
        </p:txBody>
      </p:sp>
      <p:sp>
        <p:nvSpPr>
          <p:cNvPr id="10244" name="TextBox 2"/>
          <p:cNvSpPr txBox="1">
            <a:spLocks noChangeArrowheads="1"/>
          </p:cNvSpPr>
          <p:nvPr/>
        </p:nvSpPr>
        <p:spPr bwMode="auto">
          <a:xfrm>
            <a:off x="1267315" y="662613"/>
            <a:ext cx="781556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sz="3200" b="1" dirty="0"/>
              <a:t>What does the camera that takes the brain pictures </a:t>
            </a:r>
            <a:r>
              <a:rPr lang="en-US" altLang="en-US" sz="3200" b="1" u="sng" dirty="0"/>
              <a:t>look</a:t>
            </a:r>
            <a:r>
              <a:rPr lang="en-US" altLang="en-US" sz="3200" b="1" dirty="0"/>
              <a:t> like? </a:t>
            </a:r>
          </a:p>
        </p:txBody>
      </p:sp>
      <p:pic>
        <p:nvPicPr>
          <p:cNvPr id="4" name="Picture 3" descr="A picture containing indoor, wall, appliance, white&#10;&#10;Description automatically generated">
            <a:extLst>
              <a:ext uri="{FF2B5EF4-FFF2-40B4-BE49-F238E27FC236}">
                <a16:creationId xmlns:a16="http://schemas.microsoft.com/office/drawing/2014/main" id="{7814BED7-A4F7-2935-D805-2B9713D2C0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0200" y="1869044"/>
            <a:ext cx="6434744" cy="42857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7703FDB6-71D9-4EEB-AA04-DFAE642F04A6}" type="slidenum">
              <a:rPr lang="en-US" altLang="en-US"/>
              <a:pPr>
                <a:defRPr/>
              </a:pPr>
              <a:t>12</a:t>
            </a:fld>
            <a:endParaRPr lang="en-US" altLang="en-US"/>
          </a:p>
        </p:txBody>
      </p:sp>
      <p:sp>
        <p:nvSpPr>
          <p:cNvPr id="11267" name="Rectangle 2"/>
          <p:cNvSpPr>
            <a:spLocks noChangeArrowheads="1"/>
          </p:cNvSpPr>
          <p:nvPr/>
        </p:nvSpPr>
        <p:spPr bwMode="auto">
          <a:xfrm>
            <a:off x="332518" y="620712"/>
            <a:ext cx="55499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r>
              <a:rPr lang="en-US" altLang="en-US" sz="2400" dirty="0"/>
              <a:t>The MRI brain pictures are sort of like when people take pictures of you with a regular camera.</a:t>
            </a:r>
          </a:p>
          <a:p>
            <a:endParaRPr lang="en-US" altLang="en-US" sz="2400" dirty="0">
              <a:solidFill>
                <a:srgbClr val="006699"/>
              </a:solidFill>
            </a:endParaRPr>
          </a:p>
          <a:p>
            <a:endParaRPr lang="en-US" altLang="en-US" sz="2400" dirty="0">
              <a:solidFill>
                <a:srgbClr val="006699"/>
              </a:solidFill>
            </a:endParaRPr>
          </a:p>
        </p:txBody>
      </p:sp>
      <p:sp>
        <p:nvSpPr>
          <p:cNvPr id="11269" name="Rectangle 2"/>
          <p:cNvSpPr>
            <a:spLocks noChangeArrowheads="1"/>
          </p:cNvSpPr>
          <p:nvPr/>
        </p:nvSpPr>
        <p:spPr bwMode="auto">
          <a:xfrm>
            <a:off x="5885400" y="3703072"/>
            <a:ext cx="29718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r>
              <a:rPr lang="en-US" altLang="en-US" sz="2400" dirty="0"/>
              <a:t>The main difference is that the MRI camera is </a:t>
            </a:r>
            <a:r>
              <a:rPr lang="en-US" altLang="en-US" sz="2400" u="sng" dirty="0"/>
              <a:t>so</a:t>
            </a:r>
            <a:r>
              <a:rPr lang="en-US" altLang="en-US" sz="2400" dirty="0"/>
              <a:t> </a:t>
            </a:r>
            <a:r>
              <a:rPr lang="en-US" altLang="en-US" sz="2400" u="sng" dirty="0"/>
              <a:t>big</a:t>
            </a:r>
            <a:r>
              <a:rPr lang="en-US" altLang="en-US" sz="2400" dirty="0"/>
              <a:t> that you get to lie down in it, like a bed. </a:t>
            </a:r>
          </a:p>
          <a:p>
            <a:endParaRPr lang="en-US" altLang="en-US" sz="2400" dirty="0">
              <a:solidFill>
                <a:srgbClr val="006699"/>
              </a:solidFill>
            </a:endParaRPr>
          </a:p>
        </p:txBody>
      </p:sp>
      <p:sp>
        <p:nvSpPr>
          <p:cNvPr id="11270" name="TextBox 1"/>
          <p:cNvSpPr txBox="1">
            <a:spLocks noChangeArrowheads="1"/>
          </p:cNvSpPr>
          <p:nvPr/>
        </p:nvSpPr>
        <p:spPr bwMode="auto">
          <a:xfrm>
            <a:off x="5321300" y="2406650"/>
            <a:ext cx="3746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a:t>Regular Camera</a:t>
            </a:r>
          </a:p>
        </p:txBody>
      </p:sp>
      <p:pic>
        <p:nvPicPr>
          <p:cNvPr id="11271" name="Picture 5" descr="C:\Users\Brittski\AppData\Local\Microsoft\Windows\Temporary Internet Files\Content.IE5\58NGGD4B\MP90030579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1363" y="-76200"/>
            <a:ext cx="2406650" cy="263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2" name="TextBox 1"/>
          <p:cNvSpPr txBox="1">
            <a:spLocks noChangeArrowheads="1"/>
          </p:cNvSpPr>
          <p:nvPr/>
        </p:nvSpPr>
        <p:spPr bwMode="auto">
          <a:xfrm>
            <a:off x="4763" y="3429000"/>
            <a:ext cx="3746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a:t>MRI Brain “Camera”</a:t>
            </a:r>
          </a:p>
        </p:txBody>
      </p:sp>
      <p:pic>
        <p:nvPicPr>
          <p:cNvPr id="5" name="Picture 4" descr="A person sitting on a bathtub with a baby in it&#10;&#10;Description automatically generated with low confidence">
            <a:extLst>
              <a:ext uri="{FF2B5EF4-FFF2-40B4-BE49-F238E27FC236}">
                <a16:creationId xmlns:a16="http://schemas.microsoft.com/office/drawing/2014/main" id="{9EADABE0-43BB-3409-316F-54183CC5A8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40" y="2166938"/>
            <a:ext cx="5799701" cy="38589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rittski\AppData\Local\Microsoft\Windows\Temporary Internet Files\Content.IE5\70DTLCYW\MC900363168[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5738" y="346074"/>
            <a:ext cx="1401762"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normAutofit/>
          </a:bodyPr>
          <a:lstStyle/>
          <a:p>
            <a:pPr>
              <a:defRPr/>
            </a:pPr>
            <a:fld id="{7E13B16C-FB94-43D9-8ABF-BB3ACBE1D5E7}" type="slidenum">
              <a:rPr lang="en-US" altLang="en-US" smtClean="0"/>
              <a:pPr>
                <a:defRPr/>
              </a:pPr>
              <a:t>13</a:t>
            </a:fld>
            <a:endParaRPr lang="en-US" altLang="en-US"/>
          </a:p>
        </p:txBody>
      </p:sp>
      <p:sp>
        <p:nvSpPr>
          <p:cNvPr id="14340" name="TextBox 2"/>
          <p:cNvSpPr txBox="1">
            <a:spLocks noChangeArrowheads="1"/>
          </p:cNvSpPr>
          <p:nvPr/>
        </p:nvSpPr>
        <p:spPr bwMode="auto">
          <a:xfrm>
            <a:off x="1143000" y="180975"/>
            <a:ext cx="75438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sz="4400" b="1" dirty="0"/>
              <a:t>What do I need to do to take good brain pictures?</a:t>
            </a:r>
          </a:p>
        </p:txBody>
      </p:sp>
      <p:pic>
        <p:nvPicPr>
          <p:cNvPr id="4" name="Picture 3" descr="A person using a computer&#10;&#10;Description automatically generated with low confidence">
            <a:extLst>
              <a:ext uri="{FF2B5EF4-FFF2-40B4-BE49-F238E27FC236}">
                <a16:creationId xmlns:a16="http://schemas.microsoft.com/office/drawing/2014/main" id="{02EA35C2-C4FA-2437-2E77-298CD3B49E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2900" y="2330450"/>
            <a:ext cx="5943600" cy="3962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xfrm>
            <a:off x="8191500" y="5956300"/>
            <a:ext cx="876300" cy="292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13A511FD-A0DF-4B16-A2AC-F5A148E8C27B}" type="slidenum">
              <a:rPr lang="en-US" altLang="en-US" sz="1400" smtClean="0"/>
              <a:pPr>
                <a:lnSpc>
                  <a:spcPct val="90000"/>
                </a:lnSpc>
              </a:pPr>
              <a:t>14</a:t>
            </a:fld>
            <a:endParaRPr lang="en-US" altLang="en-US" sz="1400"/>
          </a:p>
        </p:txBody>
      </p:sp>
      <p:sp>
        <p:nvSpPr>
          <p:cNvPr id="24579" name="Content Placeholder 2"/>
          <p:cNvSpPr>
            <a:spLocks noGrp="1"/>
          </p:cNvSpPr>
          <p:nvPr>
            <p:ph idx="4294967295"/>
          </p:nvPr>
        </p:nvSpPr>
        <p:spPr>
          <a:xfrm>
            <a:off x="304800" y="457200"/>
            <a:ext cx="8839200" cy="1752600"/>
          </a:xfrm>
        </p:spPr>
        <p:txBody>
          <a:bodyPr wrap="square" numCol="1" anchor="t" anchorCtr="0" compatLnSpc="1">
            <a:prstTxWarp prst="textNoShape">
              <a:avLst/>
            </a:prstTxWarp>
          </a:bodyPr>
          <a:lstStyle/>
          <a:p>
            <a:pPr eaLnBrk="1" hangingPunct="1">
              <a:buFontTx/>
              <a:buNone/>
              <a:defRPr/>
            </a:pPr>
            <a:r>
              <a:rPr lang="en-US" altLang="en-US" sz="2400" dirty="0">
                <a:latin typeface="Verdana" pitchFamily="34" charset="0"/>
                <a:ea typeface="Verdana" panose="020B0604030504040204" pitchFamily="34" charset="0"/>
                <a:cs typeface="Verdana" panose="020B0604030504040204" pitchFamily="34" charset="0"/>
              </a:rPr>
              <a:t>When your family or friends take pictures, it is very important that you </a:t>
            </a:r>
            <a:r>
              <a:rPr lang="en-US" altLang="en-US" sz="2400" b="1" u="sng" dirty="0">
                <a:latin typeface="Verdana" pitchFamily="34" charset="0"/>
                <a:ea typeface="Verdana" panose="020B0604030504040204" pitchFamily="34" charset="0"/>
                <a:cs typeface="Verdana" panose="020B0604030504040204" pitchFamily="34" charset="0"/>
              </a:rPr>
              <a:t>hold</a:t>
            </a:r>
            <a:r>
              <a:rPr lang="en-US" altLang="en-US" sz="2400" b="1" dirty="0">
                <a:latin typeface="Verdana" pitchFamily="34" charset="0"/>
                <a:ea typeface="Verdana" panose="020B0604030504040204" pitchFamily="34" charset="0"/>
                <a:cs typeface="Verdana" panose="020B0604030504040204" pitchFamily="34" charset="0"/>
              </a:rPr>
              <a:t> </a:t>
            </a:r>
            <a:r>
              <a:rPr lang="en-US" altLang="en-US" sz="2400" b="1" u="sng" dirty="0">
                <a:latin typeface="Verdana" pitchFamily="34" charset="0"/>
                <a:ea typeface="Verdana" panose="020B0604030504040204" pitchFamily="34" charset="0"/>
                <a:cs typeface="Verdana" panose="020B0604030504040204" pitchFamily="34" charset="0"/>
              </a:rPr>
              <a:t>very</a:t>
            </a:r>
            <a:r>
              <a:rPr lang="en-US" altLang="en-US" sz="2400" b="1" dirty="0">
                <a:latin typeface="Verdana" pitchFamily="34" charset="0"/>
                <a:ea typeface="Verdana" panose="020B0604030504040204" pitchFamily="34" charset="0"/>
                <a:cs typeface="Verdana" panose="020B0604030504040204" pitchFamily="34" charset="0"/>
              </a:rPr>
              <a:t> </a:t>
            </a:r>
            <a:r>
              <a:rPr lang="en-US" altLang="en-US" sz="2400" b="1" u="sng" dirty="0">
                <a:latin typeface="Verdana" pitchFamily="34" charset="0"/>
                <a:ea typeface="Verdana" panose="020B0604030504040204" pitchFamily="34" charset="0"/>
                <a:cs typeface="Verdana" panose="020B0604030504040204" pitchFamily="34" charset="0"/>
              </a:rPr>
              <a:t>still</a:t>
            </a:r>
            <a:r>
              <a:rPr lang="en-US" altLang="en-US" sz="2400" b="1" dirty="0">
                <a:latin typeface="Verdana" pitchFamily="34" charset="0"/>
                <a:ea typeface="Verdana" panose="020B0604030504040204" pitchFamily="34" charset="0"/>
                <a:cs typeface="Verdana" panose="020B0604030504040204" pitchFamily="34" charset="0"/>
              </a:rPr>
              <a:t> </a:t>
            </a:r>
            <a:r>
              <a:rPr lang="en-US" altLang="en-US" sz="2400" dirty="0">
                <a:latin typeface="Verdana" pitchFamily="34" charset="0"/>
                <a:ea typeface="Verdana" panose="020B0604030504040204" pitchFamily="34" charset="0"/>
                <a:cs typeface="Verdana" panose="020B0604030504040204" pitchFamily="34" charset="0"/>
              </a:rPr>
              <a:t>while the camera is running.  </a:t>
            </a:r>
          </a:p>
        </p:txBody>
      </p:sp>
      <p:pic>
        <p:nvPicPr>
          <p:cNvPr id="14340" name="Picture 2" descr="http://tbn0.google.com/images?q=tbn:m9CBTc8yi7xfEM:http://images.inmagine.com/img/americanspirit/unu113/u17895278.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200" y="3352800"/>
            <a:ext cx="2765714" cy="18288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4344"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7800" y="3332752"/>
            <a:ext cx="2484437" cy="181830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15366" name="TextBox 1"/>
          <p:cNvSpPr txBox="1">
            <a:spLocks noChangeArrowheads="1"/>
          </p:cNvSpPr>
          <p:nvPr/>
        </p:nvSpPr>
        <p:spPr bwMode="auto">
          <a:xfrm>
            <a:off x="557213" y="1847850"/>
            <a:ext cx="3481387"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r>
              <a:rPr lang="en-US" altLang="en-US" sz="2400" dirty="0"/>
              <a:t>If you don</a:t>
            </a:r>
            <a:r>
              <a:rPr lang="ja-JP" altLang="en-US" sz="2400" dirty="0"/>
              <a:t>’</a:t>
            </a:r>
            <a:r>
              <a:rPr lang="en-US" altLang="ja-JP" sz="2400" dirty="0"/>
              <a:t>t hold still, the picture will be blurry. </a:t>
            </a:r>
          </a:p>
          <a:p>
            <a:endParaRPr lang="en-US" altLang="en-US" sz="2400" dirty="0"/>
          </a:p>
        </p:txBody>
      </p:sp>
      <p:sp>
        <p:nvSpPr>
          <p:cNvPr id="15367" name="Rectangle 2"/>
          <p:cNvSpPr>
            <a:spLocks noChangeArrowheads="1"/>
          </p:cNvSpPr>
          <p:nvPr/>
        </p:nvSpPr>
        <p:spPr bwMode="auto">
          <a:xfrm>
            <a:off x="4572000" y="1847850"/>
            <a:ext cx="4038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sz="2400" dirty="0"/>
              <a:t>We want you to hold still so that your pictures turn out very, very clear. </a:t>
            </a:r>
          </a:p>
        </p:txBody>
      </p:sp>
      <p:sp>
        <p:nvSpPr>
          <p:cNvPr id="15368" name="TextBox 1"/>
          <p:cNvSpPr txBox="1">
            <a:spLocks noChangeArrowheads="1"/>
          </p:cNvSpPr>
          <p:nvPr/>
        </p:nvSpPr>
        <p:spPr bwMode="auto">
          <a:xfrm>
            <a:off x="152400" y="5486400"/>
            <a:ext cx="4114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a:t>We can’t see Lightning McQueen because he is moving too much </a:t>
            </a:r>
            <a:r>
              <a:rPr lang="en-US" altLang="en-US">
                <a:sym typeface="Wingdings" pitchFamily="2" charset="2"/>
              </a:rPr>
              <a:t></a:t>
            </a:r>
            <a:endParaRPr lang="en-US" altLang="en-US"/>
          </a:p>
        </p:txBody>
      </p:sp>
      <p:sp>
        <p:nvSpPr>
          <p:cNvPr id="15369" name="TextBox 1"/>
          <p:cNvSpPr txBox="1">
            <a:spLocks noChangeArrowheads="1"/>
          </p:cNvSpPr>
          <p:nvPr/>
        </p:nvSpPr>
        <p:spPr bwMode="auto">
          <a:xfrm>
            <a:off x="4343400" y="5449888"/>
            <a:ext cx="4419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a:t>Yay! Now we can see Lightning McQueen because he is holding still!</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AE1AB8CD-A856-4825-B68C-4FC4868AB800}" type="slidenum">
              <a:rPr lang="en-US" altLang="en-US" smtClean="0"/>
              <a:pPr>
                <a:defRPr/>
              </a:pPr>
              <a:t>15</a:t>
            </a:fld>
            <a:endParaRPr lang="en-US" altLang="en-US"/>
          </a:p>
        </p:txBody>
      </p:sp>
      <p:sp>
        <p:nvSpPr>
          <p:cNvPr id="3" name="Rectangle 2"/>
          <p:cNvSpPr txBox="1">
            <a:spLocks noChangeArrowheads="1"/>
          </p:cNvSpPr>
          <p:nvPr/>
        </p:nvSpPr>
        <p:spPr>
          <a:xfrm>
            <a:off x="381000" y="368300"/>
            <a:ext cx="8243888" cy="655638"/>
          </a:xfrm>
          <a:prstGeom prst="rect">
            <a:avLst/>
          </a:prstGeom>
        </p:spPr>
        <p:txBody>
          <a:bodyPr/>
          <a:lstStyle>
            <a:lvl1pPr algn="l" rtl="0" eaLnBrk="0" fontAlgn="base" hangingPunct="0">
              <a:spcBef>
                <a:spcPts val="400"/>
              </a:spcBef>
              <a:spcAft>
                <a:spcPct val="0"/>
              </a:spcAft>
              <a:defRPr sz="3600" kern="1200">
                <a:solidFill>
                  <a:schemeClr val="tx2"/>
                </a:solidFill>
                <a:latin typeface="+mj-lt"/>
                <a:ea typeface="MS PGothic" pitchFamily="34" charset="-128"/>
                <a:cs typeface="Tunga" pitchFamily="2"/>
              </a:defRPr>
            </a:lvl1pPr>
            <a:lvl2pPr algn="l" rtl="0" eaLnBrk="0" fontAlgn="base" hangingPunct="0">
              <a:spcBef>
                <a:spcPts val="400"/>
              </a:spcBef>
              <a:spcAft>
                <a:spcPct val="0"/>
              </a:spcAft>
              <a:defRPr sz="3600">
                <a:solidFill>
                  <a:schemeClr val="tx2"/>
                </a:solidFill>
                <a:latin typeface="Candara" pitchFamily="34" charset="0"/>
                <a:ea typeface="MS PGothic" pitchFamily="34" charset="-128"/>
                <a:cs typeface="Tunga" pitchFamily="34" charset="0"/>
              </a:defRPr>
            </a:lvl2pPr>
            <a:lvl3pPr algn="l" rtl="0" eaLnBrk="0" fontAlgn="base" hangingPunct="0">
              <a:spcBef>
                <a:spcPts val="400"/>
              </a:spcBef>
              <a:spcAft>
                <a:spcPct val="0"/>
              </a:spcAft>
              <a:defRPr sz="3600">
                <a:solidFill>
                  <a:schemeClr val="tx2"/>
                </a:solidFill>
                <a:latin typeface="Candara" pitchFamily="34" charset="0"/>
                <a:ea typeface="MS PGothic" pitchFamily="34" charset="-128"/>
                <a:cs typeface="Tunga" pitchFamily="34" charset="0"/>
              </a:defRPr>
            </a:lvl3pPr>
            <a:lvl4pPr algn="l" rtl="0" eaLnBrk="0" fontAlgn="base" hangingPunct="0">
              <a:spcBef>
                <a:spcPts val="400"/>
              </a:spcBef>
              <a:spcAft>
                <a:spcPct val="0"/>
              </a:spcAft>
              <a:defRPr sz="3600">
                <a:solidFill>
                  <a:schemeClr val="tx2"/>
                </a:solidFill>
                <a:latin typeface="Candara" pitchFamily="34" charset="0"/>
                <a:ea typeface="MS PGothic" pitchFamily="34" charset="-128"/>
                <a:cs typeface="Tunga" pitchFamily="34" charset="0"/>
              </a:defRPr>
            </a:lvl4pPr>
            <a:lvl5pPr algn="l" rtl="0" eaLnBrk="0" fontAlgn="base" hangingPunct="0">
              <a:spcBef>
                <a:spcPts val="400"/>
              </a:spcBef>
              <a:spcAft>
                <a:spcPct val="0"/>
              </a:spcAft>
              <a:defRPr sz="3600">
                <a:solidFill>
                  <a:schemeClr val="tx2"/>
                </a:solidFill>
                <a:latin typeface="Candara" pitchFamily="34" charset="0"/>
                <a:ea typeface="MS PGothic" pitchFamily="34" charset="-128"/>
                <a:cs typeface="Tunga" pitchFamily="34" charset="0"/>
              </a:defRPr>
            </a:lvl5pPr>
            <a:lvl6pPr marL="457200" algn="l" rtl="0" fontAlgn="base">
              <a:spcBef>
                <a:spcPts val="400"/>
              </a:spcBef>
              <a:spcAft>
                <a:spcPct val="0"/>
              </a:spcAft>
              <a:defRPr sz="3600">
                <a:solidFill>
                  <a:schemeClr val="tx2"/>
                </a:solidFill>
                <a:latin typeface="Candara" pitchFamily="34" charset="0"/>
                <a:ea typeface="MS PGothic" pitchFamily="34" charset="-128"/>
              </a:defRPr>
            </a:lvl6pPr>
            <a:lvl7pPr marL="914400" algn="l" rtl="0" fontAlgn="base">
              <a:spcBef>
                <a:spcPts val="400"/>
              </a:spcBef>
              <a:spcAft>
                <a:spcPct val="0"/>
              </a:spcAft>
              <a:defRPr sz="3600">
                <a:solidFill>
                  <a:schemeClr val="tx2"/>
                </a:solidFill>
                <a:latin typeface="Candara" pitchFamily="34" charset="0"/>
                <a:ea typeface="MS PGothic" pitchFamily="34" charset="-128"/>
              </a:defRPr>
            </a:lvl7pPr>
            <a:lvl8pPr marL="1371600" algn="l" rtl="0" fontAlgn="base">
              <a:spcBef>
                <a:spcPts val="400"/>
              </a:spcBef>
              <a:spcAft>
                <a:spcPct val="0"/>
              </a:spcAft>
              <a:defRPr sz="3600">
                <a:solidFill>
                  <a:schemeClr val="tx2"/>
                </a:solidFill>
                <a:latin typeface="Candara" pitchFamily="34" charset="0"/>
                <a:ea typeface="MS PGothic" pitchFamily="34" charset="-128"/>
              </a:defRPr>
            </a:lvl8pPr>
            <a:lvl9pPr marL="1828800" algn="l" rtl="0" fontAlgn="base">
              <a:spcBef>
                <a:spcPts val="400"/>
              </a:spcBef>
              <a:spcAft>
                <a:spcPct val="0"/>
              </a:spcAft>
              <a:defRPr sz="3600">
                <a:solidFill>
                  <a:schemeClr val="tx2"/>
                </a:solidFill>
                <a:latin typeface="Candara" pitchFamily="34" charset="0"/>
                <a:ea typeface="MS PGothic" pitchFamily="34" charset="-128"/>
              </a:defRPr>
            </a:lvl9pPr>
          </a:lstStyle>
          <a:p>
            <a:pPr eaLnBrk="1" hangingPunct="1">
              <a:defRPr/>
            </a:pPr>
            <a:r>
              <a:rPr lang="en-US" altLang="en-US" sz="2800" dirty="0">
                <a:solidFill>
                  <a:schemeClr val="tx1"/>
                </a:solidFill>
                <a:effectLst>
                  <a:outerShdw blurRad="38100" dist="38100" dir="2700000" algn="tl">
                    <a:srgbClr val="C0C0C0"/>
                  </a:outerShdw>
                </a:effectLst>
                <a:latin typeface="Verdana" pitchFamily="34" charset="0"/>
              </a:rPr>
              <a:t>The </a:t>
            </a:r>
            <a:r>
              <a:rPr lang="ja-JP" altLang="en-US" sz="2800" dirty="0">
                <a:solidFill>
                  <a:schemeClr val="tx1"/>
                </a:solidFill>
                <a:effectLst>
                  <a:outerShdw blurRad="38100" dist="38100" dir="2700000" algn="tl">
                    <a:srgbClr val="C0C0C0"/>
                  </a:outerShdw>
                </a:effectLst>
                <a:latin typeface="Verdana" pitchFamily="34" charset="0"/>
              </a:rPr>
              <a:t>“</a:t>
            </a:r>
            <a:r>
              <a:rPr lang="en-US" altLang="ja-JP" sz="2800" dirty="0">
                <a:solidFill>
                  <a:schemeClr val="tx1"/>
                </a:solidFill>
                <a:effectLst>
                  <a:outerShdw blurRad="38100" dist="38100" dir="2700000" algn="tl">
                    <a:srgbClr val="C0C0C0"/>
                  </a:outerShdw>
                </a:effectLst>
                <a:latin typeface="Verdana" pitchFamily="34" charset="0"/>
              </a:rPr>
              <a:t>Statue Game</a:t>
            </a:r>
            <a:r>
              <a:rPr lang="ja-JP" altLang="en-US" sz="2800" dirty="0">
                <a:solidFill>
                  <a:schemeClr val="tx1"/>
                </a:solidFill>
                <a:effectLst>
                  <a:outerShdw blurRad="38100" dist="38100" dir="2700000" algn="tl">
                    <a:srgbClr val="C0C0C0"/>
                  </a:outerShdw>
                </a:effectLst>
                <a:latin typeface="Verdana" pitchFamily="34" charset="0"/>
              </a:rPr>
              <a:t>”</a:t>
            </a:r>
            <a:endParaRPr lang="en-US" altLang="en-US" sz="2800" dirty="0">
              <a:solidFill>
                <a:schemeClr val="tx1"/>
              </a:solidFill>
              <a:effectLst>
                <a:outerShdw blurRad="38100" dist="38100" dir="2700000" algn="tl">
                  <a:srgbClr val="C0C0C0"/>
                </a:outerShdw>
              </a:effectLst>
              <a:latin typeface="Verdana" pitchFamily="34" charset="0"/>
            </a:endParaRPr>
          </a:p>
        </p:txBody>
      </p:sp>
      <p:sp>
        <p:nvSpPr>
          <p:cNvPr id="4" name="Rectangle 3"/>
          <p:cNvSpPr txBox="1">
            <a:spLocks noChangeArrowheads="1"/>
          </p:cNvSpPr>
          <p:nvPr/>
        </p:nvSpPr>
        <p:spPr>
          <a:xfrm>
            <a:off x="152401" y="1023939"/>
            <a:ext cx="9067800" cy="2024062"/>
          </a:xfrm>
          <a:prstGeom prst="rect">
            <a:avLst/>
          </a:prstGeom>
        </p:spPr>
        <p:txBody>
          <a:bodyPr/>
          <a:lst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MS PGothic" pitchFamily="34" charset="-128"/>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MS PGothic" pitchFamily="34" charset="-128"/>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kern="1200">
                <a:solidFill>
                  <a:schemeClr val="tx2"/>
                </a:solidFill>
                <a:latin typeface="+mn-lt"/>
                <a:ea typeface="MS PGothic" pitchFamily="34" charset="-128"/>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S PGothic" pitchFamily="34" charset="-128"/>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S PGothic" pitchFamily="34" charset="-128"/>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eaLnBrk="1" hangingPunct="1">
              <a:lnSpc>
                <a:spcPct val="70000"/>
              </a:lnSpc>
              <a:buFontTx/>
              <a:buNone/>
              <a:defRPr/>
            </a:pPr>
            <a:r>
              <a:rPr lang="en-US" altLang="en-US" sz="2400" dirty="0">
                <a:solidFill>
                  <a:schemeClr val="tx1"/>
                </a:solidFill>
                <a:latin typeface="Verdana" pitchFamily="34" charset="0"/>
              </a:rPr>
              <a:t>To remember to hold very still, I like to play </a:t>
            </a:r>
            <a:r>
              <a:rPr lang="en-US" altLang="en-US" sz="2400" i="1" u="sng" dirty="0">
                <a:solidFill>
                  <a:schemeClr val="tx1"/>
                </a:solidFill>
                <a:latin typeface="Verdana" pitchFamily="34" charset="0"/>
              </a:rPr>
              <a:t>The Statue Game </a:t>
            </a:r>
            <a:r>
              <a:rPr lang="en-US" altLang="en-US" sz="2400" dirty="0">
                <a:solidFill>
                  <a:schemeClr val="tx1"/>
                </a:solidFill>
                <a:latin typeface="Verdana" pitchFamily="34" charset="0"/>
              </a:rPr>
              <a:t>because statues hold very, very still</a:t>
            </a:r>
            <a:r>
              <a:rPr lang="en-US" altLang="en-US" sz="2400" i="1" dirty="0">
                <a:solidFill>
                  <a:schemeClr val="tx1"/>
                </a:solidFill>
                <a:latin typeface="Verdana" pitchFamily="34" charset="0"/>
              </a:rPr>
              <a:t>.</a:t>
            </a:r>
          </a:p>
          <a:p>
            <a:pPr eaLnBrk="1" hangingPunct="1">
              <a:lnSpc>
                <a:spcPct val="70000"/>
              </a:lnSpc>
              <a:buFontTx/>
              <a:buNone/>
              <a:defRPr/>
            </a:pPr>
            <a:endParaRPr lang="en-US" altLang="en-US" sz="2400" dirty="0">
              <a:solidFill>
                <a:schemeClr val="tx1"/>
              </a:solidFill>
              <a:latin typeface="Verdana" pitchFamily="34" charset="0"/>
            </a:endParaRPr>
          </a:p>
          <a:p>
            <a:pPr eaLnBrk="1" hangingPunct="1">
              <a:lnSpc>
                <a:spcPct val="70000"/>
              </a:lnSpc>
              <a:buFontTx/>
              <a:buNone/>
              <a:defRPr/>
            </a:pPr>
            <a:r>
              <a:rPr lang="en-US" altLang="en-US" sz="2400" dirty="0">
                <a:solidFill>
                  <a:schemeClr val="tx1"/>
                </a:solidFill>
                <a:latin typeface="Verdana" pitchFamily="34" charset="0"/>
              </a:rPr>
              <a:t>Can you show me what type of statue you want to be?</a:t>
            </a:r>
          </a:p>
        </p:txBody>
      </p:sp>
      <p:pic>
        <p:nvPicPr>
          <p:cNvPr id="9" name="Picture 8" descr="A picture containing appliance, person, white goods, indoor&#10;&#10;Description automatically generated">
            <a:extLst>
              <a:ext uri="{FF2B5EF4-FFF2-40B4-BE49-F238E27FC236}">
                <a16:creationId xmlns:a16="http://schemas.microsoft.com/office/drawing/2014/main" id="{60067B5B-BC0E-A2CA-76D9-A7D758DADA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838" y="2478881"/>
            <a:ext cx="5840708" cy="3886200"/>
          </a:xfrm>
          <a:prstGeom prst="rect">
            <a:avLst/>
          </a:prstGeom>
        </p:spPr>
      </p:pic>
      <p:pic>
        <p:nvPicPr>
          <p:cNvPr id="11" name="Picture 10" descr="A statue of a person holding a torch&#10;&#10;Description automatically generated with medium confidence">
            <a:extLst>
              <a:ext uri="{FF2B5EF4-FFF2-40B4-BE49-F238E27FC236}">
                <a16:creationId xmlns:a16="http://schemas.microsoft.com/office/drawing/2014/main" id="{1BCCB145-03C5-F508-6E6E-49EA9BEB47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27954" y="2671761"/>
            <a:ext cx="2463645" cy="3124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Brittski\AppData\Local\Microsoft\Windows\Temporary Internet Files\Content.IE5\70DTLCYW\MC900363168[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157876"/>
            <a:ext cx="1401762"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normAutofit/>
          </a:bodyPr>
          <a:lstStyle/>
          <a:p>
            <a:pPr>
              <a:defRPr/>
            </a:pPr>
            <a:fld id="{F25B87E3-536D-4ADC-AB85-130A10B055E9}" type="slidenum">
              <a:rPr lang="en-US" altLang="en-US" smtClean="0"/>
              <a:pPr>
                <a:defRPr/>
              </a:pPr>
              <a:t>16</a:t>
            </a:fld>
            <a:endParaRPr lang="en-US" altLang="en-US"/>
          </a:p>
        </p:txBody>
      </p:sp>
      <p:sp>
        <p:nvSpPr>
          <p:cNvPr id="17412" name="TextBox 2"/>
          <p:cNvSpPr txBox="1">
            <a:spLocks noChangeArrowheads="1"/>
          </p:cNvSpPr>
          <p:nvPr/>
        </p:nvSpPr>
        <p:spPr bwMode="auto">
          <a:xfrm>
            <a:off x="1295400" y="356939"/>
            <a:ext cx="79883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sz="4400" b="1" dirty="0"/>
              <a:t>How do I get my brain pictures taken? </a:t>
            </a:r>
          </a:p>
        </p:txBody>
      </p:sp>
      <p:pic>
        <p:nvPicPr>
          <p:cNvPr id="4" name="Picture 3" descr="A picture containing person&#10;&#10;Description automatically generated">
            <a:extLst>
              <a:ext uri="{FF2B5EF4-FFF2-40B4-BE49-F238E27FC236}">
                <a16:creationId xmlns:a16="http://schemas.microsoft.com/office/drawing/2014/main" id="{E627ADCF-16AC-83BB-8E77-34D06473A6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2600" y="1803489"/>
            <a:ext cx="6829425" cy="454860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A631347A-CE93-4DA8-944F-82DF1C294904}" type="slidenum">
              <a:rPr lang="en-US" altLang="en-US" sz="1400" smtClean="0"/>
              <a:pPr>
                <a:lnSpc>
                  <a:spcPct val="90000"/>
                </a:lnSpc>
              </a:pPr>
              <a:t>17</a:t>
            </a:fld>
            <a:endParaRPr lang="en-US" altLang="en-US" sz="1400"/>
          </a:p>
        </p:txBody>
      </p:sp>
      <p:sp>
        <p:nvSpPr>
          <p:cNvPr id="19458" name="Content Placeholder 2"/>
          <p:cNvSpPr>
            <a:spLocks noGrp="1"/>
          </p:cNvSpPr>
          <p:nvPr>
            <p:ph idx="4294967295"/>
          </p:nvPr>
        </p:nvSpPr>
        <p:spPr>
          <a:xfrm>
            <a:off x="281354" y="1123367"/>
            <a:ext cx="8686800" cy="1143000"/>
          </a:xfrm>
        </p:spPr>
        <p:txBody>
          <a:bodyPr>
            <a:normAutofit/>
          </a:bodyPr>
          <a:lstStyle/>
          <a:p>
            <a:pPr indent="-173736" eaLnBrk="1" fontAlgn="auto" hangingPunct="1">
              <a:spcAft>
                <a:spcPts val="0"/>
              </a:spcAft>
              <a:buFontTx/>
              <a:buNone/>
              <a:defRPr/>
            </a:pPr>
            <a:r>
              <a:rPr lang="en-US" sz="2400" dirty="0">
                <a:latin typeface="Verdana" charset="0"/>
              </a:rPr>
              <a:t>Y</a:t>
            </a:r>
            <a:r>
              <a:rPr lang="en-US" sz="2400" dirty="0">
                <a:latin typeface="Verdana" charset="0"/>
                <a:ea typeface="+mn-ea"/>
              </a:rPr>
              <a:t>ou will meet </a:t>
            </a:r>
            <a:r>
              <a:rPr lang="en-US" sz="2400" dirty="0">
                <a:latin typeface="Verdana" charset="0"/>
              </a:rPr>
              <a:t>a friendly</a:t>
            </a:r>
            <a:r>
              <a:rPr lang="en-US" sz="2400" dirty="0">
                <a:latin typeface="Verdana" charset="0"/>
                <a:ea typeface="+mn-ea"/>
              </a:rPr>
              <a:t> person who takes the MRI brain pictures and who will help you know what to do.</a:t>
            </a:r>
          </a:p>
        </p:txBody>
      </p:sp>
      <p:pic>
        <p:nvPicPr>
          <p:cNvPr id="18436"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57908" y="2291024"/>
            <a:ext cx="3862754" cy="3496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838200" y="5562600"/>
            <a:ext cx="8305800" cy="1143000"/>
          </a:xfrm>
          <a:prstGeom prst="rect">
            <a:avLst/>
          </a:prstGeom>
        </p:spPr>
        <p:txBody>
          <a:bodyPr>
            <a:normAutofit/>
          </a:bodyPr>
          <a:lstStyle>
            <a:lvl1pPr marL="171450" indent="-173038" algn="l" rtl="0" fontAlgn="base">
              <a:spcBef>
                <a:spcPts val="600"/>
              </a:spcBef>
              <a:spcAft>
                <a:spcPct val="0"/>
              </a:spcAft>
              <a:buClr>
                <a:schemeClr val="accent1"/>
              </a:buClr>
              <a:buFont typeface="Arial" pitchFamily="34" charset="0"/>
              <a:buChar char="•"/>
              <a:defRPr sz="2200" kern="1200" spc="30">
                <a:solidFill>
                  <a:schemeClr val="tx2"/>
                </a:solidFill>
                <a:latin typeface="+mn-lt"/>
                <a:ea typeface="MS PGothic" pitchFamily="34" charset="-128"/>
                <a:cs typeface="Tahoma" pitchFamily="34" charset="0"/>
              </a:defRPr>
            </a:lvl1pPr>
            <a:lvl2pPr marL="344488" indent="-173038" algn="l" rtl="0" fontAlgn="base">
              <a:spcBef>
                <a:spcPts val="600"/>
              </a:spcBef>
              <a:spcAft>
                <a:spcPct val="0"/>
              </a:spcAft>
              <a:buClr>
                <a:schemeClr val="accent1"/>
              </a:buClr>
              <a:buFont typeface="Arial" pitchFamily="34" charset="0"/>
              <a:buChar char="•"/>
              <a:defRPr sz="2000" kern="1200">
                <a:solidFill>
                  <a:schemeClr val="tx2"/>
                </a:solidFill>
                <a:latin typeface="+mn-lt"/>
                <a:ea typeface="MS PGothic" pitchFamily="34" charset="-128"/>
                <a:cs typeface="Tahoma" pitchFamily="34" charset="0"/>
              </a:defRPr>
            </a:lvl2pPr>
            <a:lvl3pPr marL="515938" indent="-173038" algn="l" rtl="0" fontAlgn="base">
              <a:spcBef>
                <a:spcPts val="600"/>
              </a:spcBef>
              <a:spcAft>
                <a:spcPct val="0"/>
              </a:spcAft>
              <a:buClr>
                <a:schemeClr val="accent1"/>
              </a:buClr>
              <a:buFont typeface="Arial" pitchFamily="34" charset="0"/>
              <a:buChar char="•"/>
              <a:defRPr kern="1200">
                <a:solidFill>
                  <a:schemeClr val="tx2"/>
                </a:solidFill>
                <a:latin typeface="+mn-lt"/>
                <a:ea typeface="MS PGothic" pitchFamily="34" charset="-128"/>
                <a:cs typeface="Tahoma" pitchFamily="34" charset="0"/>
              </a:defRPr>
            </a:lvl3pPr>
            <a:lvl4pPr marL="688975" indent="-173038" algn="l" rtl="0" fontAlgn="base">
              <a:spcBef>
                <a:spcPts val="600"/>
              </a:spcBef>
              <a:spcAft>
                <a:spcPct val="0"/>
              </a:spcAft>
              <a:buClr>
                <a:schemeClr val="accent1"/>
              </a:buClr>
              <a:buFont typeface="Arial" pitchFamily="34" charset="0"/>
              <a:buChar char="•"/>
              <a:defRPr sz="1600" kern="1200">
                <a:solidFill>
                  <a:schemeClr val="tx2"/>
                </a:solidFill>
                <a:latin typeface="+mn-lt"/>
                <a:ea typeface="MS PGothic" pitchFamily="34" charset="-128"/>
                <a:cs typeface="Tahoma" pitchFamily="34" charset="0"/>
              </a:defRPr>
            </a:lvl4pPr>
            <a:lvl5pPr marL="860425" indent="-173038" algn="l" rtl="0" fontAlgn="base">
              <a:spcBef>
                <a:spcPts val="600"/>
              </a:spcBef>
              <a:spcAft>
                <a:spcPct val="0"/>
              </a:spcAft>
              <a:buClr>
                <a:schemeClr val="accent1"/>
              </a:buClr>
              <a:buFont typeface="Arial" pitchFamily="34" charset="0"/>
              <a:buChar char="•"/>
              <a:defRPr sz="1600" kern="1200">
                <a:solidFill>
                  <a:schemeClr val="tx2"/>
                </a:solidFill>
                <a:latin typeface="+mn-lt"/>
                <a:ea typeface="MS PGothic" pitchFamily="34" charset="-128"/>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indent="-173736" eaLnBrk="1" fontAlgn="auto" hangingPunct="1">
              <a:spcAft>
                <a:spcPts val="0"/>
              </a:spcAft>
              <a:buFontTx/>
              <a:buNone/>
              <a:defRPr/>
            </a:pPr>
            <a:endParaRPr lang="en-US" sz="2400" dirty="0">
              <a:solidFill>
                <a:schemeClr val="tx1"/>
              </a:solidFill>
              <a:latin typeface="Verdana" charset="0"/>
              <a:ea typeface="+mn-ea"/>
            </a:endParaRPr>
          </a:p>
        </p:txBody>
      </p:sp>
      <p:pic>
        <p:nvPicPr>
          <p:cNvPr id="3" name="Picture 2">
            <a:extLst>
              <a:ext uri="{FF2B5EF4-FFF2-40B4-BE49-F238E27FC236}">
                <a16:creationId xmlns:a16="http://schemas.microsoft.com/office/drawing/2014/main" id="{66DC198C-5A13-FCDD-939E-28B9EF9282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6169" y="2291024"/>
            <a:ext cx="4800600" cy="3426024"/>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5305ABB4-4C9D-4B70-92FA-22CEA270C8F3}" type="slidenum">
              <a:rPr lang="en-US" altLang="en-US" sz="1400" smtClean="0"/>
              <a:pPr>
                <a:lnSpc>
                  <a:spcPct val="90000"/>
                </a:lnSpc>
              </a:pPr>
              <a:t>18</a:t>
            </a:fld>
            <a:endParaRPr lang="en-US" altLang="en-US" sz="1400"/>
          </a:p>
        </p:txBody>
      </p:sp>
      <p:sp>
        <p:nvSpPr>
          <p:cNvPr id="27650" name="Content Placeholder 2"/>
          <p:cNvSpPr>
            <a:spLocks noGrp="1"/>
          </p:cNvSpPr>
          <p:nvPr>
            <p:ph idx="4294967295"/>
          </p:nvPr>
        </p:nvSpPr>
        <p:spPr>
          <a:xfrm>
            <a:off x="533400" y="381000"/>
            <a:ext cx="8610600" cy="3276600"/>
          </a:xfrm>
        </p:spPr>
        <p:txBody>
          <a:bodyPr wrap="square" numCol="1" anchor="t" anchorCtr="0" compatLnSpc="1">
            <a:prstTxWarp prst="textNoShape">
              <a:avLst/>
            </a:prstTxWarp>
          </a:bodyPr>
          <a:lstStyle/>
          <a:p>
            <a:pPr eaLnBrk="1" hangingPunct="1">
              <a:buFontTx/>
              <a:buNone/>
              <a:defRPr/>
            </a:pPr>
            <a:r>
              <a:rPr lang="en-US" altLang="en-US" sz="2400" dirty="0">
                <a:latin typeface="Verdana" pitchFamily="34" charset="0"/>
              </a:rPr>
              <a:t>Now that you’</a:t>
            </a:r>
            <a:r>
              <a:rPr lang="en-US" altLang="ja-JP" sz="2400" dirty="0">
                <a:latin typeface="Verdana" pitchFamily="34" charset="0"/>
              </a:rPr>
              <a:t>re all ready to watch your movie, it’s time to lay down on the brain camera table.  This table is soft like your bed at home.  </a:t>
            </a:r>
          </a:p>
        </p:txBody>
      </p:sp>
      <p:pic>
        <p:nvPicPr>
          <p:cNvPr id="23556" name="Picture 2" descr="C:\Users\Brittski\Pictures\Bucky Badger\IMG_015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524000"/>
            <a:ext cx="5893539"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D37BCE26-6D66-41D3-8CDF-CF9861D59B21}" type="slidenum">
              <a:rPr lang="en-US" altLang="en-US" sz="1400" smtClean="0"/>
              <a:pPr>
                <a:lnSpc>
                  <a:spcPct val="90000"/>
                </a:lnSpc>
              </a:pPr>
              <a:t>19</a:t>
            </a:fld>
            <a:endParaRPr lang="en-US" altLang="en-US" sz="1400"/>
          </a:p>
        </p:txBody>
      </p:sp>
      <p:sp>
        <p:nvSpPr>
          <p:cNvPr id="27650" name="Content Placeholder 2"/>
          <p:cNvSpPr>
            <a:spLocks noGrp="1"/>
          </p:cNvSpPr>
          <p:nvPr>
            <p:ph idx="4294967295"/>
          </p:nvPr>
        </p:nvSpPr>
        <p:spPr>
          <a:xfrm>
            <a:off x="533400" y="381000"/>
            <a:ext cx="8610600" cy="3276600"/>
          </a:xfrm>
        </p:spPr>
        <p:txBody>
          <a:bodyPr wrap="square" numCol="1" anchor="t" anchorCtr="0" compatLnSpc="1">
            <a:prstTxWarp prst="textNoShape">
              <a:avLst/>
            </a:prstTxWarp>
          </a:bodyPr>
          <a:lstStyle/>
          <a:p>
            <a:pPr eaLnBrk="1" hangingPunct="1">
              <a:buFontTx/>
              <a:buNone/>
              <a:defRPr/>
            </a:pPr>
            <a:r>
              <a:rPr lang="en-US" altLang="en-US" sz="2400" dirty="0">
                <a:latin typeface="Verdana" pitchFamily="34" charset="0"/>
              </a:rPr>
              <a:t>To further block out the loud MRI noises, we will place headphones around your head.</a:t>
            </a:r>
          </a:p>
        </p:txBody>
      </p:sp>
      <p:pic>
        <p:nvPicPr>
          <p:cNvPr id="24580" name="Picture 2" descr="C:\Users\Brittski\Pictures\Bucky Badger\IMG_015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7413" y="1485900"/>
            <a:ext cx="5030787"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9"/>
          <p:cNvSpPr>
            <a:spLocks noChangeShapeType="1"/>
          </p:cNvSpPr>
          <p:nvPr/>
        </p:nvSpPr>
        <p:spPr bwMode="auto">
          <a:xfrm flipV="1">
            <a:off x="4114800" y="4427538"/>
            <a:ext cx="1295400" cy="1660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sp>
        <p:nvSpPr>
          <p:cNvPr id="24582" name="TextBox 1"/>
          <p:cNvSpPr txBox="1">
            <a:spLocks noChangeArrowheads="1"/>
          </p:cNvSpPr>
          <p:nvPr/>
        </p:nvSpPr>
        <p:spPr bwMode="auto">
          <a:xfrm>
            <a:off x="1371600" y="5561027"/>
            <a:ext cx="3200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r>
              <a:rPr lang="en-US" altLang="en-US" dirty="0"/>
              <a:t>Headphones to further block out sound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CC7F1AA4-8BEE-404A-AE65-B3FAFF717504}" type="slidenum">
              <a:rPr lang="en-US" altLang="en-US" sz="1400" smtClean="0"/>
              <a:pPr>
                <a:lnSpc>
                  <a:spcPct val="90000"/>
                </a:lnSpc>
              </a:pPr>
              <a:t>2</a:t>
            </a:fld>
            <a:endParaRPr lang="en-US" altLang="en-US" sz="1400"/>
          </a:p>
        </p:txBody>
      </p:sp>
      <p:sp>
        <p:nvSpPr>
          <p:cNvPr id="2050" name="Title 1"/>
          <p:cNvSpPr>
            <a:spLocks noGrp="1"/>
          </p:cNvSpPr>
          <p:nvPr>
            <p:ph type="ctrTitle" idx="4294967295"/>
          </p:nvPr>
        </p:nvSpPr>
        <p:spPr>
          <a:xfrm>
            <a:off x="-273050" y="186776"/>
            <a:ext cx="5105400" cy="2362200"/>
          </a:xfrm>
        </p:spPr>
        <p:txBody>
          <a:bodyPr anchor="ctr">
            <a:normAutofit/>
          </a:bodyPr>
          <a:lstStyle/>
          <a:p>
            <a:pPr algn="r" eaLnBrk="1" hangingPunct="1">
              <a:defRPr/>
            </a:pPr>
            <a:r>
              <a:rPr lang="en-US" altLang="en-US" sz="2400" cap="none" dirty="0">
                <a:solidFill>
                  <a:schemeClr val="tx1"/>
                </a:solidFill>
                <a:latin typeface="Verdana" pitchFamily="34" charset="0"/>
              </a:rPr>
              <a:t>Hello! </a:t>
            </a:r>
            <a:br>
              <a:rPr lang="en-US" altLang="en-US" sz="2400" cap="none" dirty="0">
                <a:solidFill>
                  <a:schemeClr val="tx1"/>
                </a:solidFill>
                <a:latin typeface="Verdana" pitchFamily="34" charset="0"/>
              </a:rPr>
            </a:br>
            <a:r>
              <a:rPr lang="en-US" altLang="en-US" sz="2400" cap="none" dirty="0">
                <a:solidFill>
                  <a:schemeClr val="tx1"/>
                </a:solidFill>
                <a:latin typeface="Verdana" pitchFamily="34" charset="0"/>
              </a:rPr>
              <a:t>I am Bucky the Badger.</a:t>
            </a:r>
            <a:br>
              <a:rPr lang="en-US" altLang="en-US" sz="2400" dirty="0">
                <a:solidFill>
                  <a:schemeClr val="tx1"/>
                </a:solidFill>
                <a:latin typeface="Verdana" pitchFamily="34" charset="0"/>
              </a:rPr>
            </a:br>
            <a:endParaRPr lang="en-US" altLang="en-US" sz="6000" b="1" dirty="0">
              <a:solidFill>
                <a:schemeClr val="tx1"/>
              </a:solidFill>
              <a:effectLst>
                <a:outerShdw blurRad="38100" dist="38100" dir="2700000" algn="tl">
                  <a:srgbClr val="C0C0C0"/>
                </a:outerShdw>
              </a:effectLst>
              <a:latin typeface="Verdana" pitchFamily="34" charset="0"/>
            </a:endParaRPr>
          </a:p>
        </p:txBody>
      </p:sp>
      <p:sp>
        <p:nvSpPr>
          <p:cNvPr id="8197" name="TextBox 1"/>
          <p:cNvSpPr txBox="1">
            <a:spLocks noChangeArrowheads="1"/>
          </p:cNvSpPr>
          <p:nvPr/>
        </p:nvSpPr>
        <p:spPr bwMode="auto">
          <a:xfrm>
            <a:off x="-188547" y="5759089"/>
            <a:ext cx="525780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dirty="0"/>
              <a:t>UW </a:t>
            </a:r>
            <a:r>
              <a:rPr lang="en-US" altLang="en-US" dirty="0" err="1"/>
              <a:t>HealthEmotions</a:t>
            </a:r>
            <a:r>
              <a:rPr lang="en-US" altLang="en-US" dirty="0"/>
              <a:t> Research Institute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2878" y="186776"/>
            <a:ext cx="3759200" cy="2819400"/>
          </a:xfrm>
          <a:prstGeom prst="rect">
            <a:avLst/>
          </a:prstGeom>
          <a:ln>
            <a:noFill/>
          </a:ln>
          <a:effectLst>
            <a:outerShdw blurRad="190500" algn="tl" rotWithShape="0">
              <a:srgbClr val="000000">
                <a:alpha val="70000"/>
              </a:srgbClr>
            </a:outerShdw>
          </a:effectLst>
        </p:spPr>
      </p:pic>
      <p:sp>
        <p:nvSpPr>
          <p:cNvPr id="3" name="Rectangle 2"/>
          <p:cNvSpPr/>
          <p:nvPr/>
        </p:nvSpPr>
        <p:spPr>
          <a:xfrm>
            <a:off x="4867338" y="3590455"/>
            <a:ext cx="4165600" cy="2677656"/>
          </a:xfrm>
          <a:prstGeom prst="rect">
            <a:avLst/>
          </a:prstGeom>
        </p:spPr>
        <p:txBody>
          <a:bodyPr wrap="square">
            <a:spAutoFit/>
          </a:bodyPr>
          <a:lstStyle/>
          <a:p>
            <a:pPr>
              <a:defRPr/>
            </a:pPr>
            <a:r>
              <a:rPr lang="en-US" altLang="en-US" sz="2400" dirty="0"/>
              <a:t>It sounds like you will be coming to the Lane Neuroimaging Lab at UW </a:t>
            </a:r>
            <a:r>
              <a:rPr lang="en-US" altLang="en-US" sz="2400" dirty="0" err="1"/>
              <a:t>HealthEmotions</a:t>
            </a:r>
            <a:r>
              <a:rPr lang="en-US" altLang="en-US" sz="2400" dirty="0"/>
              <a:t> Research Institute to help us with research. We can’t wait to see you!</a:t>
            </a:r>
            <a:r>
              <a:rPr lang="en-US" altLang="en-US" sz="2400" b="1" dirty="0">
                <a:effectLst>
                  <a:outerShdw blurRad="38100" dist="38100" dir="2700000" algn="tl">
                    <a:srgbClr val="C0C0C0"/>
                  </a:outerShdw>
                </a:effectLst>
              </a:rPr>
              <a:t> </a:t>
            </a:r>
            <a:endParaRPr lang="en-US" sz="2400" dirty="0"/>
          </a:p>
        </p:txBody>
      </p:sp>
      <p:sp>
        <p:nvSpPr>
          <p:cNvPr id="8200" name="TextBox 1"/>
          <p:cNvSpPr txBox="1">
            <a:spLocks noChangeArrowheads="1"/>
          </p:cNvSpPr>
          <p:nvPr/>
        </p:nvSpPr>
        <p:spPr bwMode="auto">
          <a:xfrm>
            <a:off x="5042878" y="3028893"/>
            <a:ext cx="3746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dirty="0"/>
              <a:t>Bucky</a:t>
            </a:r>
          </a:p>
        </p:txBody>
      </p:sp>
      <p:pic>
        <p:nvPicPr>
          <p:cNvPr id="7" name="Picture 6" descr="A picture containing sky, outdoor, building, porch&#10;&#10;Description automatically generated">
            <a:extLst>
              <a:ext uri="{FF2B5EF4-FFF2-40B4-BE49-F238E27FC236}">
                <a16:creationId xmlns:a16="http://schemas.microsoft.com/office/drawing/2014/main" id="{CCCC8E54-546A-0329-7188-D2B8DACEFF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399" y="2568754"/>
            <a:ext cx="4679951" cy="3119967"/>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73ADB178-52EE-458E-8BC2-572E1C61371D}" type="slidenum">
              <a:rPr lang="en-US" altLang="en-US" smtClean="0"/>
              <a:pPr>
                <a:defRPr/>
              </a:pPr>
              <a:t>20</a:t>
            </a:fld>
            <a:endParaRPr lang="en-US" altLang="en-US"/>
          </a:p>
        </p:txBody>
      </p:sp>
      <p:pic>
        <p:nvPicPr>
          <p:cNvPr id="25603" name="Picture 2" descr="C:\Users\Brittski\Pictures\Bucky Badger\IMG_016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2819400"/>
            <a:ext cx="4267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3" descr="C:\Users\Brittski\Pictures\Bucky Badger\IMG_016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8200" y="2813050"/>
            <a:ext cx="4267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2"/>
          <p:cNvSpPr txBox="1">
            <a:spLocks/>
          </p:cNvSpPr>
          <p:nvPr/>
        </p:nvSpPr>
        <p:spPr>
          <a:xfrm>
            <a:off x="533400" y="381000"/>
            <a:ext cx="8610600" cy="3276600"/>
          </a:xfrm>
          <a:prstGeom prst="rect">
            <a:avLst/>
          </a:prstGeom>
        </p:spPr>
        <p:txBody>
          <a:bodyPr>
            <a:normAutofit/>
          </a:bodyPr>
          <a:lst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MS PGothic" pitchFamily="34" charset="-128"/>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MS PGothic" pitchFamily="34" charset="-128"/>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kern="1200">
                <a:solidFill>
                  <a:schemeClr val="tx2"/>
                </a:solidFill>
                <a:latin typeface="+mn-lt"/>
                <a:ea typeface="MS PGothic" pitchFamily="34" charset="-128"/>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S PGothic" pitchFamily="34" charset="-128"/>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S PGothic" pitchFamily="34" charset="-128"/>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eaLnBrk="1" hangingPunct="1">
              <a:buFontTx/>
              <a:buNone/>
              <a:defRPr/>
            </a:pPr>
            <a:r>
              <a:rPr lang="en-US" altLang="en-US" sz="2400" dirty="0">
                <a:solidFill>
                  <a:schemeClr val="tx1"/>
                </a:solidFill>
                <a:latin typeface="Verdana" pitchFamily="34" charset="0"/>
              </a:rPr>
              <a:t>When you are comfortable, we will slide the head coil over your head. The head coil is like an astronaut helmet that helps the MRI machine take brain pictures. </a:t>
            </a:r>
          </a:p>
        </p:txBody>
      </p:sp>
      <p:sp>
        <p:nvSpPr>
          <p:cNvPr id="25606" name="TextBox 2"/>
          <p:cNvSpPr txBox="1">
            <a:spLocks noChangeArrowheads="1"/>
          </p:cNvSpPr>
          <p:nvPr/>
        </p:nvSpPr>
        <p:spPr bwMode="auto">
          <a:xfrm>
            <a:off x="685800" y="2449513"/>
            <a:ext cx="3124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a:t>Head coil “helmet” off</a:t>
            </a:r>
          </a:p>
        </p:txBody>
      </p:sp>
      <p:sp>
        <p:nvSpPr>
          <p:cNvPr id="25607" name="TextBox 8"/>
          <p:cNvSpPr txBox="1">
            <a:spLocks noChangeArrowheads="1"/>
          </p:cNvSpPr>
          <p:nvPr/>
        </p:nvSpPr>
        <p:spPr bwMode="auto">
          <a:xfrm>
            <a:off x="5181600" y="2438400"/>
            <a:ext cx="3124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a:t>Head coil “helmet” 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081786F8-DB1C-4068-B966-F539A0419245}" type="slidenum">
              <a:rPr lang="en-US" altLang="en-US" sz="1400" smtClean="0"/>
              <a:pPr>
                <a:lnSpc>
                  <a:spcPct val="90000"/>
                </a:lnSpc>
              </a:pPr>
              <a:t>21</a:t>
            </a:fld>
            <a:endParaRPr lang="en-US" altLang="en-US" sz="1400"/>
          </a:p>
        </p:txBody>
      </p:sp>
      <p:sp>
        <p:nvSpPr>
          <p:cNvPr id="33794" name="Content Placeholder 2"/>
          <p:cNvSpPr>
            <a:spLocks noGrp="1"/>
          </p:cNvSpPr>
          <p:nvPr>
            <p:ph idx="4294967295"/>
          </p:nvPr>
        </p:nvSpPr>
        <p:spPr>
          <a:xfrm>
            <a:off x="495300" y="342900"/>
            <a:ext cx="8153400" cy="2667000"/>
          </a:xfrm>
        </p:spPr>
        <p:txBody>
          <a:bodyPr wrap="square" numCol="1" anchor="t" anchorCtr="0" compatLnSpc="1">
            <a:prstTxWarp prst="textNoShape">
              <a:avLst/>
            </a:prstTxWarp>
          </a:bodyPr>
          <a:lstStyle/>
          <a:p>
            <a:pPr eaLnBrk="1" hangingPunct="1">
              <a:buFontTx/>
              <a:buNone/>
              <a:defRPr/>
            </a:pPr>
            <a:r>
              <a:rPr lang="en-US" altLang="en-US" sz="2400" dirty="0">
                <a:latin typeface="Verdana" pitchFamily="34" charset="0"/>
              </a:rPr>
              <a:t>Once the head coil helmet is on</a:t>
            </a:r>
            <a:r>
              <a:rPr lang="en-US" altLang="ja-JP" sz="2400" dirty="0">
                <a:latin typeface="Verdana" pitchFamily="34" charset="0"/>
              </a:rPr>
              <a:t>, we will show you the special mirror that will help you watch the movie.  The mirror is on the top part of our helmet.  </a:t>
            </a:r>
          </a:p>
        </p:txBody>
      </p:sp>
      <p:pic>
        <p:nvPicPr>
          <p:cNvPr id="26628" name="Picture 2" descr="fall 2008 26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0" y="1591593"/>
            <a:ext cx="39624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Rectangle 1"/>
          <p:cNvSpPr>
            <a:spLocks noChangeArrowheads="1"/>
          </p:cNvSpPr>
          <p:nvPr/>
        </p:nvSpPr>
        <p:spPr bwMode="auto">
          <a:xfrm>
            <a:off x="381000" y="4754563"/>
            <a:ext cx="8534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sz="2400" dirty="0"/>
              <a:t>Here, you can see Bucky’s friend</a:t>
            </a:r>
            <a:r>
              <a:rPr lang="en-US" altLang="en-US" sz="2400" i="1" dirty="0"/>
              <a:t>, </a:t>
            </a:r>
            <a:r>
              <a:rPr lang="en-US" altLang="en-US" sz="2400" dirty="0"/>
              <a:t>Mr. Bear</a:t>
            </a:r>
            <a:r>
              <a:rPr lang="en-US" altLang="en-US" sz="2400" i="1" dirty="0"/>
              <a:t>, </a:t>
            </a:r>
            <a:r>
              <a:rPr lang="en-US" altLang="en-US" sz="2400" dirty="0"/>
              <a:t>watching </a:t>
            </a:r>
            <a:r>
              <a:rPr lang="en-US" altLang="en-US" sz="2400" u="sng" dirty="0"/>
              <a:t>Finding Nemo</a:t>
            </a:r>
            <a:r>
              <a:rPr lang="en-US" altLang="en-US" sz="2400" dirty="0"/>
              <a:t>. See the fish in the background?  That</a:t>
            </a:r>
            <a:r>
              <a:rPr lang="ja-JP" altLang="en-US" sz="2400" dirty="0"/>
              <a:t>’</a:t>
            </a:r>
            <a:r>
              <a:rPr lang="en-US" altLang="ja-JP" sz="2400" dirty="0"/>
              <a:t>s the movie playing so he can watch it!</a:t>
            </a:r>
            <a:endParaRPr lang="en-US" altLang="en-US" sz="24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FB4F7102-204A-4CC5-85C8-FEACB32D2E47}" type="slidenum">
              <a:rPr lang="en-US" altLang="en-US" sz="1400" smtClean="0"/>
              <a:pPr>
                <a:lnSpc>
                  <a:spcPct val="90000"/>
                </a:lnSpc>
              </a:pPr>
              <a:t>22</a:t>
            </a:fld>
            <a:endParaRPr lang="en-US" altLang="en-US" sz="1400"/>
          </a:p>
        </p:txBody>
      </p:sp>
      <p:sp>
        <p:nvSpPr>
          <p:cNvPr id="35842" name="Content Placeholder 2"/>
          <p:cNvSpPr>
            <a:spLocks noGrp="1"/>
          </p:cNvSpPr>
          <p:nvPr>
            <p:ph idx="4294967295"/>
          </p:nvPr>
        </p:nvSpPr>
        <p:spPr>
          <a:xfrm>
            <a:off x="228600" y="677589"/>
            <a:ext cx="8686800" cy="3048000"/>
          </a:xfrm>
        </p:spPr>
        <p:txBody>
          <a:bodyPr/>
          <a:lstStyle/>
          <a:p>
            <a:pPr indent="-173736" eaLnBrk="1" fontAlgn="auto" hangingPunct="1">
              <a:spcAft>
                <a:spcPts val="0"/>
              </a:spcAft>
              <a:buFontTx/>
              <a:buNone/>
              <a:defRPr/>
            </a:pPr>
            <a:r>
              <a:rPr lang="en-US" sz="2400" dirty="0">
                <a:latin typeface="Verdana" charset="0"/>
              </a:rPr>
              <a:t>Just like a train drives into a tunnel, the table will move a little way into a short tunnel-like area.  This is where the camera will take the photos of your brain while you watch the movie.</a:t>
            </a:r>
          </a:p>
          <a:p>
            <a:pPr indent="-173736" eaLnBrk="1" fontAlgn="auto" hangingPunct="1">
              <a:spcAft>
                <a:spcPts val="0"/>
              </a:spcAft>
              <a:buFontTx/>
              <a:buNone/>
              <a:defRPr/>
            </a:pPr>
            <a:endParaRPr lang="en-US" sz="2400" dirty="0">
              <a:solidFill>
                <a:srgbClr val="006699"/>
              </a:solidFill>
              <a:latin typeface="Verdana" charset="0"/>
            </a:endParaRPr>
          </a:p>
        </p:txBody>
      </p:sp>
      <p:pic>
        <p:nvPicPr>
          <p:cNvPr id="2765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500" y="2362200"/>
            <a:ext cx="3635704" cy="2726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erson and a baby in a bathtub&#10;&#10;Description automatically generated with medium confidence">
            <a:extLst>
              <a:ext uri="{FF2B5EF4-FFF2-40B4-BE49-F238E27FC236}">
                <a16:creationId xmlns:a16="http://schemas.microsoft.com/office/drawing/2014/main" id="{E20E1F96-1720-3EC5-9E92-27148902D5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2702" y="2349500"/>
            <a:ext cx="5257800" cy="3498353"/>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971E33E9-60B6-4138-8855-3147626058E9}" type="slidenum">
              <a:rPr lang="en-US" altLang="en-US" sz="1400" smtClean="0"/>
              <a:pPr>
                <a:lnSpc>
                  <a:spcPct val="90000"/>
                </a:lnSpc>
              </a:pPr>
              <a:t>23</a:t>
            </a:fld>
            <a:endParaRPr lang="en-US" altLang="en-US" sz="1400"/>
          </a:p>
        </p:txBody>
      </p:sp>
      <p:sp>
        <p:nvSpPr>
          <p:cNvPr id="35842" name="Content Placeholder 2"/>
          <p:cNvSpPr>
            <a:spLocks noGrp="1"/>
          </p:cNvSpPr>
          <p:nvPr>
            <p:ph idx="4294967295"/>
          </p:nvPr>
        </p:nvSpPr>
        <p:spPr>
          <a:xfrm>
            <a:off x="609599" y="457200"/>
            <a:ext cx="7924800" cy="1064473"/>
          </a:xfrm>
        </p:spPr>
        <p:txBody>
          <a:bodyPr/>
          <a:lstStyle/>
          <a:p>
            <a:pPr indent="-173736" algn="ctr" eaLnBrk="1" fontAlgn="auto" hangingPunct="1">
              <a:spcAft>
                <a:spcPts val="0"/>
              </a:spcAft>
              <a:buFontTx/>
              <a:buNone/>
              <a:defRPr/>
            </a:pPr>
            <a:r>
              <a:rPr lang="en-US" dirty="0">
                <a:latin typeface="Verdana" charset="0"/>
                <a:ea typeface="+mn-ea"/>
              </a:rPr>
              <a:t>Your parents will be nearby, and the research team will be with you the entire time. </a:t>
            </a:r>
          </a:p>
        </p:txBody>
      </p:sp>
      <p:pic>
        <p:nvPicPr>
          <p:cNvPr id="6" name="Picture 5" descr="A picture containing wall, person, indoor&#10;&#10;Description automatically generated">
            <a:extLst>
              <a:ext uri="{FF2B5EF4-FFF2-40B4-BE49-F238E27FC236}">
                <a16:creationId xmlns:a16="http://schemas.microsoft.com/office/drawing/2014/main" id="{80CCDB3C-92FF-D166-65E4-D01484563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 y="1224336"/>
            <a:ext cx="7772400" cy="5176464"/>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B1A6728D-5F08-4547-A6A1-DCB39B6121CD}" type="slidenum">
              <a:rPr lang="en-US" altLang="en-US" smtClean="0"/>
              <a:pPr>
                <a:defRPr/>
              </a:pPr>
              <a:t>24</a:t>
            </a:fld>
            <a:endParaRPr lang="en-US" altLang="en-US"/>
          </a:p>
        </p:txBody>
      </p:sp>
      <p:sp>
        <p:nvSpPr>
          <p:cNvPr id="10244" name="TextBox 2"/>
          <p:cNvSpPr txBox="1">
            <a:spLocks noChangeArrowheads="1"/>
          </p:cNvSpPr>
          <p:nvPr/>
        </p:nvSpPr>
        <p:spPr bwMode="auto">
          <a:xfrm>
            <a:off x="1364153" y="161349"/>
            <a:ext cx="65532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sz="4400" b="1" dirty="0"/>
              <a:t>Will people know I was in this study?</a:t>
            </a:r>
          </a:p>
        </p:txBody>
      </p:sp>
      <p:sp>
        <p:nvSpPr>
          <p:cNvPr id="3" name="Rectangle 2"/>
          <p:cNvSpPr/>
          <p:nvPr/>
        </p:nvSpPr>
        <p:spPr>
          <a:xfrm>
            <a:off x="304800" y="5410200"/>
            <a:ext cx="8839200" cy="830997"/>
          </a:xfrm>
          <a:prstGeom prst="rect">
            <a:avLst/>
          </a:prstGeom>
        </p:spPr>
        <p:txBody>
          <a:bodyPr wrap="square">
            <a:spAutoFit/>
          </a:bodyPr>
          <a:lstStyle/>
          <a:p>
            <a:r>
              <a:rPr lang="en-US" sz="2400" dirty="0">
                <a:latin typeface="Arial" panose="020B0604020202020204" pitchFamily="34" charset="0"/>
                <a:ea typeface="Calibri" panose="020F0502020204030204" pitchFamily="34" charset="0"/>
                <a:cs typeface="Times New Roman" panose="02020603050405020304" pitchFamily="18" charset="0"/>
              </a:rPr>
              <a:t>You can tell people you helped in this study, but we will not tell people. </a:t>
            </a:r>
            <a:endParaRPr lang="en-US" sz="2400" dirty="0"/>
          </a:p>
        </p:txBody>
      </p:sp>
      <p:pic>
        <p:nvPicPr>
          <p:cNvPr id="5" name="Picture 4" descr="A picture containing person, indoor, appliance, white goods&#10;&#10;Description automatically generated">
            <a:extLst>
              <a:ext uri="{FF2B5EF4-FFF2-40B4-BE49-F238E27FC236}">
                <a16:creationId xmlns:a16="http://schemas.microsoft.com/office/drawing/2014/main" id="{02D8054E-B6FB-E5D7-B81D-551CD99C96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1646952"/>
            <a:ext cx="5361363" cy="3576019"/>
          </a:xfrm>
          <a:prstGeom prst="rect">
            <a:avLst/>
          </a:prstGeom>
        </p:spPr>
      </p:pic>
      <p:pic>
        <p:nvPicPr>
          <p:cNvPr id="6" name="Picture 2" descr="C:\Users\Brittski\AppData\Local\Microsoft\Windows\Temporary Internet Files\Content.IE5\70DTLCYW\MC900363168[1].wmf">
            <a:extLst>
              <a:ext uri="{FF2B5EF4-FFF2-40B4-BE49-F238E27FC236}">
                <a16:creationId xmlns:a16="http://schemas.microsoft.com/office/drawing/2014/main" id="{DDCBB994-D866-E931-453D-FBD09D001DD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2400" y="157876"/>
            <a:ext cx="1401762"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8971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C1B8A01C-33BE-4FDE-B565-BB81B2A0DC12}" type="slidenum">
              <a:rPr lang="en-US" altLang="en-US" smtClean="0"/>
              <a:pPr>
                <a:defRPr/>
              </a:pPr>
              <a:t>25</a:t>
            </a:fld>
            <a:endParaRPr lang="en-US" altLang="en-US"/>
          </a:p>
        </p:txBody>
      </p:sp>
      <p:sp>
        <p:nvSpPr>
          <p:cNvPr id="3" name="Rectangle 2"/>
          <p:cNvSpPr/>
          <p:nvPr/>
        </p:nvSpPr>
        <p:spPr>
          <a:xfrm>
            <a:off x="304800" y="2160349"/>
            <a:ext cx="8458200" cy="3847207"/>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a:t>You may become tired or frustrated. We can always take a break!</a:t>
            </a:r>
          </a:p>
          <a:p>
            <a:pPr marL="457200" indent="-457200">
              <a:spcBef>
                <a:spcPts val="1200"/>
              </a:spcBef>
              <a:buFont typeface="Arial" panose="020B0604020202020204" pitchFamily="34" charset="0"/>
              <a:buChar char="•"/>
            </a:pPr>
            <a:r>
              <a:rPr lang="en-US" sz="2800" dirty="0"/>
              <a:t>Going into the MRI brain camera can sometimes feel scary. We will take our time and give you lots of practice! </a:t>
            </a:r>
          </a:p>
          <a:p>
            <a:pPr marL="457200" indent="-457200">
              <a:spcBef>
                <a:spcPts val="1200"/>
              </a:spcBef>
              <a:buFont typeface="Arial" panose="020B0604020202020204" pitchFamily="34" charset="0"/>
              <a:buChar char="•"/>
            </a:pPr>
            <a:r>
              <a:rPr lang="en-US" sz="2800" dirty="0"/>
              <a:t>When doing tasks where you need to move your body, you might lose balance. We will be there to catch you if you fall!</a:t>
            </a:r>
          </a:p>
        </p:txBody>
      </p:sp>
      <p:sp>
        <p:nvSpPr>
          <p:cNvPr id="4" name="TextBox 3"/>
          <p:cNvSpPr txBox="1"/>
          <p:nvPr/>
        </p:nvSpPr>
        <p:spPr>
          <a:xfrm>
            <a:off x="546100" y="364574"/>
            <a:ext cx="8229600" cy="1569660"/>
          </a:xfrm>
          <a:prstGeom prst="rect">
            <a:avLst/>
          </a:prstGeom>
          <a:noFill/>
        </p:spPr>
        <p:txBody>
          <a:bodyPr wrap="square" rtlCol="0">
            <a:spAutoFit/>
          </a:bodyPr>
          <a:lstStyle/>
          <a:p>
            <a:r>
              <a:rPr lang="en-US" sz="4800" dirty="0"/>
              <a:t>During this research, there is a risk that…</a:t>
            </a:r>
          </a:p>
        </p:txBody>
      </p:sp>
    </p:spTree>
    <p:extLst>
      <p:ext uri="{BB962C8B-B14F-4D97-AF65-F5344CB8AC3E}">
        <p14:creationId xmlns:p14="http://schemas.microsoft.com/office/powerpoint/2010/main" val="194006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C1B8A01C-33BE-4FDE-B565-BB81B2A0DC12}" type="slidenum">
              <a:rPr lang="en-US" altLang="en-US" smtClean="0"/>
              <a:pPr>
                <a:defRPr/>
              </a:pPr>
              <a:t>26</a:t>
            </a:fld>
            <a:endParaRPr lang="en-US" altLang="en-US"/>
          </a:p>
        </p:txBody>
      </p:sp>
      <p:sp>
        <p:nvSpPr>
          <p:cNvPr id="3" name="Rectangle 2"/>
          <p:cNvSpPr/>
          <p:nvPr/>
        </p:nvSpPr>
        <p:spPr>
          <a:xfrm>
            <a:off x="685800" y="2209800"/>
            <a:ext cx="8001000" cy="2045303"/>
          </a:xfrm>
          <a:prstGeom prst="rect">
            <a:avLst/>
          </a:prstGeom>
        </p:spPr>
        <p:txBody>
          <a:bodyPr wrap="square">
            <a:spAutoFit/>
          </a:bodyPr>
          <a:lstStyle/>
          <a:p>
            <a:pPr>
              <a:lnSpc>
                <a:spcPct val="115000"/>
              </a:lnSpc>
              <a:spcBef>
                <a:spcPts val="0"/>
              </a:spcBef>
              <a:spcAft>
                <a:spcPts val="0"/>
              </a:spcAft>
            </a:pPr>
            <a:r>
              <a:rPr lang="en-US" sz="2800" dirty="0">
                <a:ea typeface="Verdana" panose="020B0604030504040204" pitchFamily="34" charset="0"/>
                <a:cs typeface="Verdana" panose="020B0604030504040204" pitchFamily="34" charset="0"/>
              </a:rPr>
              <a:t>It is your choice to be in this research. You can decide not to be in this research, and no one will be mad at you. Also, you can change your mind. If you start the study, you can still stop at any point. </a:t>
            </a:r>
            <a:endParaRPr lang="en-US" sz="2400" dirty="0">
              <a:effectLst/>
              <a:ea typeface="Verdana" panose="020B0604030504040204" pitchFamily="34" charset="0"/>
              <a:cs typeface="Verdana" panose="020B0604030504040204" pitchFamily="34" charset="0"/>
            </a:endParaRPr>
          </a:p>
        </p:txBody>
      </p:sp>
      <p:sp>
        <p:nvSpPr>
          <p:cNvPr id="4" name="TextBox 3"/>
          <p:cNvSpPr txBox="1"/>
          <p:nvPr/>
        </p:nvSpPr>
        <p:spPr>
          <a:xfrm>
            <a:off x="685800" y="609600"/>
            <a:ext cx="5638800" cy="830997"/>
          </a:xfrm>
          <a:prstGeom prst="rect">
            <a:avLst/>
          </a:prstGeom>
          <a:noFill/>
        </p:spPr>
        <p:txBody>
          <a:bodyPr wrap="square" rtlCol="0">
            <a:spAutoFit/>
          </a:bodyPr>
          <a:lstStyle/>
          <a:p>
            <a:r>
              <a:rPr lang="en-US" sz="4800" dirty="0"/>
              <a:t>It is </a:t>
            </a:r>
            <a:r>
              <a:rPr lang="en-US" sz="4800" b="1" dirty="0"/>
              <a:t>your</a:t>
            </a:r>
            <a:r>
              <a:rPr lang="en-US" sz="4800" dirty="0"/>
              <a:t> choice.</a:t>
            </a:r>
          </a:p>
        </p:txBody>
      </p:sp>
    </p:spTree>
    <p:extLst>
      <p:ext uri="{BB962C8B-B14F-4D97-AF65-F5344CB8AC3E}">
        <p14:creationId xmlns:p14="http://schemas.microsoft.com/office/powerpoint/2010/main" val="1859846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7FCA32C3-0D3A-4D5C-9106-4250F058E1CB}" type="slidenum">
              <a:rPr lang="en-US" altLang="en-US" sz="1400" smtClean="0"/>
              <a:pPr>
                <a:lnSpc>
                  <a:spcPct val="90000"/>
                </a:lnSpc>
              </a:pPr>
              <a:t>27</a:t>
            </a:fld>
            <a:endParaRPr lang="en-US" altLang="en-US" sz="1400"/>
          </a:p>
        </p:txBody>
      </p:sp>
      <p:sp>
        <p:nvSpPr>
          <p:cNvPr id="21507" name="Content Placeholder 2"/>
          <p:cNvSpPr>
            <a:spLocks noGrp="1"/>
          </p:cNvSpPr>
          <p:nvPr>
            <p:ph idx="4294967295"/>
          </p:nvPr>
        </p:nvSpPr>
        <p:spPr>
          <a:xfrm>
            <a:off x="1947863" y="304800"/>
            <a:ext cx="6858000" cy="3124200"/>
          </a:xfrm>
        </p:spPr>
        <p:txBody>
          <a:bodyPr>
            <a:normAutofit/>
          </a:bodyPr>
          <a:lstStyle/>
          <a:p>
            <a:pPr indent="-173736" eaLnBrk="1" fontAlgn="auto" hangingPunct="1">
              <a:spcAft>
                <a:spcPts val="0"/>
              </a:spcAft>
              <a:buFontTx/>
              <a:buNone/>
              <a:defRPr/>
            </a:pPr>
            <a:r>
              <a:rPr lang="en-US" sz="4000" dirty="0">
                <a:latin typeface="Verdana" panose="020B0604030504040204" pitchFamily="34" charset="0"/>
                <a:ea typeface="Verdana" panose="020B0604030504040204" pitchFamily="34" charset="0"/>
                <a:cs typeface="Verdana" panose="020B0604030504040204" pitchFamily="34" charset="0"/>
              </a:rPr>
              <a:t>Any other questions? </a:t>
            </a:r>
          </a:p>
          <a:p>
            <a:pPr indent="-173736" eaLnBrk="1" fontAlgn="auto" hangingPunct="1">
              <a:spcAft>
                <a:spcPts val="0"/>
              </a:spcAft>
              <a:buFontTx/>
              <a:buNone/>
              <a:defRPr/>
            </a:pPr>
            <a:endParaRPr lang="en-US" sz="3200" dirty="0">
              <a:latin typeface="Verdana" panose="020B0604030504040204" pitchFamily="34" charset="0"/>
              <a:ea typeface="Verdana" panose="020B0604030504040204" pitchFamily="34" charset="0"/>
              <a:cs typeface="Verdana" panose="020B0604030504040204" pitchFamily="34" charset="0"/>
            </a:endParaRPr>
          </a:p>
          <a:p>
            <a:pPr indent="-173736" eaLnBrk="1" fontAlgn="auto" hangingPunct="1">
              <a:spcAft>
                <a:spcPts val="0"/>
              </a:spcAft>
              <a:buFontTx/>
              <a:buNone/>
              <a:defRPr/>
            </a:pPr>
            <a:r>
              <a:rPr lang="en-US" sz="3200" dirty="0">
                <a:latin typeface="Verdana" panose="020B0604030504040204" pitchFamily="34" charset="0"/>
                <a:ea typeface="Verdana" panose="020B0604030504040204" pitchFamily="34" charset="0"/>
                <a:cs typeface="Verdana" panose="020B0604030504040204" pitchFamily="34" charset="0"/>
              </a:rPr>
              <a:t>We are happy to answer them for you!</a:t>
            </a:r>
          </a:p>
        </p:txBody>
      </p:sp>
      <p:pic>
        <p:nvPicPr>
          <p:cNvPr id="31748" name="Picture 2" descr="C:\Users\Brittski\AppData\Local\Microsoft\Windows\Temporary Internet Files\Content.IE5\70DTLCYW\MC900363168[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0837" y="568781"/>
            <a:ext cx="1401763"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erson in a garment&#10;&#10;Description automatically generated with low confidence">
            <a:extLst>
              <a:ext uri="{FF2B5EF4-FFF2-40B4-BE49-F238E27FC236}">
                <a16:creationId xmlns:a16="http://schemas.microsoft.com/office/drawing/2014/main" id="{466443D8-6D3A-860F-77C6-0EB72B0CD98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29200" y="2413456"/>
            <a:ext cx="2652047" cy="3949244"/>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C1B8A01C-33BE-4FDE-B565-BB81B2A0DC12}" type="slidenum">
              <a:rPr lang="en-US" altLang="en-US" smtClean="0"/>
              <a:pPr>
                <a:defRPr/>
              </a:pPr>
              <a:t>3</a:t>
            </a:fld>
            <a:endParaRPr lang="en-US" altLang="en-US"/>
          </a:p>
        </p:txBody>
      </p:sp>
      <p:sp>
        <p:nvSpPr>
          <p:cNvPr id="3" name="Rectangle 2"/>
          <p:cNvSpPr/>
          <p:nvPr/>
        </p:nvSpPr>
        <p:spPr>
          <a:xfrm>
            <a:off x="668739" y="454348"/>
            <a:ext cx="7820025" cy="1200329"/>
          </a:xfrm>
          <a:prstGeom prst="rect">
            <a:avLst/>
          </a:prstGeom>
        </p:spPr>
        <p:txBody>
          <a:bodyPr wrap="square">
            <a:spAutoFit/>
          </a:bodyPr>
          <a:lstStyle/>
          <a:p>
            <a:pPr algn="ctr">
              <a:defRPr/>
            </a:pPr>
            <a:r>
              <a:rPr lang="en-US" altLang="en-US" sz="3600" b="1" dirty="0"/>
              <a:t>This research is looking at the brain and actions of lots of different children.</a:t>
            </a:r>
            <a:endParaRPr lang="en-US" sz="3600" b="1" dirty="0"/>
          </a:p>
        </p:txBody>
      </p:sp>
      <p:sp>
        <p:nvSpPr>
          <p:cNvPr id="11" name="Rectangle 10"/>
          <p:cNvSpPr/>
          <p:nvPr/>
        </p:nvSpPr>
        <p:spPr>
          <a:xfrm>
            <a:off x="668739" y="4953000"/>
            <a:ext cx="7820025" cy="1077218"/>
          </a:xfrm>
          <a:prstGeom prst="rect">
            <a:avLst/>
          </a:prstGeom>
        </p:spPr>
        <p:txBody>
          <a:bodyPr wrap="square">
            <a:spAutoFit/>
          </a:bodyPr>
          <a:lstStyle/>
          <a:p>
            <a:pPr algn="ctr">
              <a:defRPr/>
            </a:pPr>
            <a:r>
              <a:rPr lang="en-US" altLang="en-US" sz="3200" b="1" dirty="0"/>
              <a:t>We hope to use this information to help kids.</a:t>
            </a:r>
            <a:endParaRPr lang="en-US" sz="3200" b="1" dirty="0"/>
          </a:p>
        </p:txBody>
      </p:sp>
      <p:pic>
        <p:nvPicPr>
          <p:cNvPr id="3076" name="Picture 4" descr="Dear Kids, Love From Your Brain.' What All Kids Need to Know About the Brain  - Hey Sigmund">
            <a:extLst>
              <a:ext uri="{FF2B5EF4-FFF2-40B4-BE49-F238E27FC236}">
                <a16:creationId xmlns:a16="http://schemas.microsoft.com/office/drawing/2014/main" id="{1461333C-3E54-49ED-84A2-F7908FB336F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03639" y="2014280"/>
            <a:ext cx="3936722" cy="261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32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C1B8A01C-33BE-4FDE-B565-BB81B2A0DC12}" type="slidenum">
              <a:rPr lang="en-US" altLang="en-US" smtClean="0"/>
              <a:pPr>
                <a:defRPr/>
              </a:pPr>
              <a:t>4</a:t>
            </a:fld>
            <a:endParaRPr lang="en-US" altLang="en-US"/>
          </a:p>
        </p:txBody>
      </p:sp>
      <p:sp>
        <p:nvSpPr>
          <p:cNvPr id="3" name="Rectangle 2"/>
          <p:cNvSpPr/>
          <p:nvPr/>
        </p:nvSpPr>
        <p:spPr>
          <a:xfrm>
            <a:off x="596712" y="228600"/>
            <a:ext cx="7820025" cy="1754326"/>
          </a:xfrm>
          <a:prstGeom prst="rect">
            <a:avLst/>
          </a:prstGeom>
        </p:spPr>
        <p:txBody>
          <a:bodyPr wrap="square">
            <a:spAutoFit/>
          </a:bodyPr>
          <a:lstStyle/>
          <a:p>
            <a:pPr algn="ctr">
              <a:defRPr/>
            </a:pPr>
            <a:r>
              <a:rPr lang="en-US" altLang="en-US" sz="3600" b="1" dirty="0"/>
              <a:t>Just a friendly reminder: during this study, we’ll all be wearing our facemasks!</a:t>
            </a:r>
            <a:endParaRPr lang="en-US" sz="3600" b="1" dirty="0"/>
          </a:p>
        </p:txBody>
      </p:sp>
      <p:sp>
        <p:nvSpPr>
          <p:cNvPr id="11" name="Rectangle 10"/>
          <p:cNvSpPr/>
          <p:nvPr/>
        </p:nvSpPr>
        <p:spPr>
          <a:xfrm>
            <a:off x="596712" y="5181600"/>
            <a:ext cx="7820025" cy="1077218"/>
          </a:xfrm>
          <a:prstGeom prst="rect">
            <a:avLst/>
          </a:prstGeom>
        </p:spPr>
        <p:txBody>
          <a:bodyPr wrap="square">
            <a:spAutoFit/>
          </a:bodyPr>
          <a:lstStyle/>
          <a:p>
            <a:pPr algn="ctr">
              <a:defRPr/>
            </a:pPr>
            <a:r>
              <a:rPr lang="en-US" altLang="en-US" sz="3200" b="1" dirty="0"/>
              <a:t>This will help keep us safe and from spreading germs.</a:t>
            </a:r>
            <a:endParaRPr lang="en-US" sz="3200" b="1" dirty="0"/>
          </a:p>
        </p:txBody>
      </p:sp>
      <p:pic>
        <p:nvPicPr>
          <p:cNvPr id="2050" name="Picture 2" descr="Face masks children ages 6-10 - Uzwelo">
            <a:extLst>
              <a:ext uri="{FF2B5EF4-FFF2-40B4-BE49-F238E27FC236}">
                <a16:creationId xmlns:a16="http://schemas.microsoft.com/office/drawing/2014/main" id="{07B2C1BD-DE84-40AB-A232-996B0AE55CF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2079620"/>
            <a:ext cx="2795455" cy="27954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cky Badger (@UWBuckyBadger) | Twitter">
            <a:extLst>
              <a:ext uri="{FF2B5EF4-FFF2-40B4-BE49-F238E27FC236}">
                <a16:creationId xmlns:a16="http://schemas.microsoft.com/office/drawing/2014/main" id="{839D19FD-BCEA-4DC8-A339-E4B99840775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9888" y="2079620"/>
            <a:ext cx="2795456" cy="279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16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78DCF09E-7376-4C64-AE03-C823D8E83651}" type="slidenum">
              <a:rPr lang="en-US" altLang="en-US" sz="1400" smtClean="0"/>
              <a:pPr>
                <a:lnSpc>
                  <a:spcPct val="90000"/>
                </a:lnSpc>
              </a:pPr>
              <a:t>5</a:t>
            </a:fld>
            <a:endParaRPr lang="en-US" altLang="en-US" sz="1400" dirty="0"/>
          </a:p>
        </p:txBody>
      </p:sp>
      <p:sp>
        <p:nvSpPr>
          <p:cNvPr id="17410" name="Content Placeholder 2"/>
          <p:cNvSpPr>
            <a:spLocks noGrp="1"/>
          </p:cNvSpPr>
          <p:nvPr>
            <p:ph idx="4294967295"/>
          </p:nvPr>
        </p:nvSpPr>
        <p:spPr>
          <a:xfrm>
            <a:off x="152400" y="152400"/>
            <a:ext cx="8991600" cy="1752600"/>
          </a:xfrm>
        </p:spPr>
        <p:txBody>
          <a:bodyPr wrap="square" numCol="1" anchor="t" anchorCtr="0" compatLnSpc="1">
            <a:prstTxWarp prst="textNoShape">
              <a:avLst/>
            </a:prstTxWarp>
            <a:noAutofit/>
          </a:bodyPr>
          <a:lstStyle/>
          <a:p>
            <a:pPr algn="ctr" eaLnBrk="1" hangingPunct="1">
              <a:lnSpc>
                <a:spcPct val="90000"/>
              </a:lnSpc>
              <a:buFontTx/>
              <a:buNone/>
              <a:defRPr/>
            </a:pPr>
            <a:r>
              <a:rPr lang="en-US" altLang="ja-JP" sz="2400" dirty="0">
                <a:latin typeface="Verdana" pitchFamily="34" charset="0"/>
              </a:rPr>
              <a:t>Now, I am going to show you what to expect when you come to visit us for your MRI scan.</a:t>
            </a:r>
          </a:p>
          <a:p>
            <a:pPr eaLnBrk="1" hangingPunct="1">
              <a:lnSpc>
                <a:spcPct val="90000"/>
              </a:lnSpc>
              <a:buFontTx/>
              <a:buNone/>
              <a:defRPr/>
            </a:pPr>
            <a:endParaRPr lang="en-US" altLang="ja-JP" sz="2400" dirty="0">
              <a:solidFill>
                <a:srgbClr val="006699"/>
              </a:solidFill>
              <a:latin typeface="Verdana" pitchFamily="34" charset="0"/>
            </a:endParaRPr>
          </a:p>
        </p:txBody>
      </p:sp>
      <p:sp>
        <p:nvSpPr>
          <p:cNvPr id="6" name="Content Placeholder 2"/>
          <p:cNvSpPr txBox="1">
            <a:spLocks/>
          </p:cNvSpPr>
          <p:nvPr/>
        </p:nvSpPr>
        <p:spPr>
          <a:xfrm>
            <a:off x="144544" y="5058171"/>
            <a:ext cx="8991600" cy="1752600"/>
          </a:xfrm>
          <a:prstGeom prst="rect">
            <a:avLst/>
          </a:prstGeom>
        </p:spPr>
        <p:txBody>
          <a:bodyPr/>
          <a:lst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MS PGothic" pitchFamily="34" charset="-128"/>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MS PGothic" pitchFamily="34" charset="-128"/>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kern="1200">
                <a:solidFill>
                  <a:schemeClr val="tx2"/>
                </a:solidFill>
                <a:latin typeface="+mn-lt"/>
                <a:ea typeface="MS PGothic" pitchFamily="34" charset="-128"/>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S PGothic" pitchFamily="34" charset="-128"/>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S PGothic" pitchFamily="34" charset="-128"/>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eaLnBrk="1" hangingPunct="1">
              <a:lnSpc>
                <a:spcPct val="90000"/>
              </a:lnSpc>
              <a:buFontTx/>
              <a:buNone/>
              <a:defRPr/>
            </a:pPr>
            <a:endParaRPr lang="en-US" altLang="ja-JP" sz="2400" dirty="0">
              <a:solidFill>
                <a:srgbClr val="006699"/>
              </a:solidFill>
              <a:latin typeface="Verdana" pitchFamily="34" charset="0"/>
            </a:endParaRPr>
          </a:p>
          <a:p>
            <a:pPr algn="ctr" eaLnBrk="1" hangingPunct="1">
              <a:lnSpc>
                <a:spcPct val="90000"/>
              </a:lnSpc>
              <a:buFontTx/>
              <a:buNone/>
              <a:defRPr/>
            </a:pPr>
            <a:r>
              <a:rPr lang="en-US" altLang="en-US" sz="2400" dirty="0">
                <a:solidFill>
                  <a:schemeClr val="tx1"/>
                </a:solidFill>
                <a:latin typeface="Verdana" pitchFamily="34" charset="0"/>
              </a:rPr>
              <a:t>I like to help people learn about what it is like to get MRI brain pictures taken.</a:t>
            </a:r>
          </a:p>
        </p:txBody>
      </p:sp>
      <p:pic>
        <p:nvPicPr>
          <p:cNvPr id="10246" name="Picture 6" descr="C:\Users\Brittski\Pictures\Bucky Badger\IMG_019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143000"/>
            <a:ext cx="5384800" cy="4038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B3DADDDF-E6D4-4871-95C7-75B5EAA10BBE}" type="slidenum">
              <a:rPr lang="en-US" altLang="en-US" sz="1400" smtClean="0"/>
              <a:pPr>
                <a:lnSpc>
                  <a:spcPct val="90000"/>
                </a:lnSpc>
              </a:pPr>
              <a:t>6</a:t>
            </a:fld>
            <a:endParaRPr lang="en-US" altLang="en-US" sz="1400"/>
          </a:p>
        </p:txBody>
      </p:sp>
      <p:sp>
        <p:nvSpPr>
          <p:cNvPr id="27650" name="Content Placeholder 2"/>
          <p:cNvSpPr>
            <a:spLocks noGrp="1"/>
          </p:cNvSpPr>
          <p:nvPr>
            <p:ph idx="4294967295"/>
          </p:nvPr>
        </p:nvSpPr>
        <p:spPr>
          <a:xfrm>
            <a:off x="533400" y="381000"/>
            <a:ext cx="8610600" cy="1143000"/>
          </a:xfrm>
        </p:spPr>
        <p:txBody>
          <a:bodyPr wrap="square" numCol="1" anchor="t" anchorCtr="0" compatLnSpc="1">
            <a:prstTxWarp prst="textNoShape">
              <a:avLst/>
            </a:prstTxWarp>
          </a:bodyPr>
          <a:lstStyle/>
          <a:p>
            <a:pPr eaLnBrk="1" hangingPunct="1">
              <a:buFontTx/>
              <a:buNone/>
              <a:defRPr/>
            </a:pPr>
            <a:r>
              <a:rPr lang="en-US" altLang="en-US" sz="2400" dirty="0">
                <a:latin typeface="Verdana" pitchFamily="34" charset="0"/>
              </a:rPr>
              <a:t>Before we get started, you will get to practice taking brain pictures. </a:t>
            </a:r>
          </a:p>
        </p:txBody>
      </p:sp>
      <p:pic>
        <p:nvPicPr>
          <p:cNvPr id="19460" name="Picture 2" descr="C:\Users\Brittski\Pictures\Bucky Badger\IMG_019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616" y="1362323"/>
            <a:ext cx="3303588" cy="412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2" name="TextBox 1"/>
          <p:cNvSpPr txBox="1">
            <a:spLocks noChangeArrowheads="1"/>
          </p:cNvSpPr>
          <p:nvPr/>
        </p:nvSpPr>
        <p:spPr bwMode="auto">
          <a:xfrm>
            <a:off x="609600" y="5562600"/>
            <a:ext cx="77343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sz="2400" dirty="0"/>
              <a:t>This is a great time to answer any questions you might have and to practice the statue game!</a:t>
            </a:r>
          </a:p>
        </p:txBody>
      </p:sp>
      <p:pic>
        <p:nvPicPr>
          <p:cNvPr id="5" name="Picture 4" descr="A picture containing appliance, person, white goods, indoor&#10;&#10;Description automatically generated">
            <a:extLst>
              <a:ext uri="{FF2B5EF4-FFF2-40B4-BE49-F238E27FC236}">
                <a16:creationId xmlns:a16="http://schemas.microsoft.com/office/drawing/2014/main" id="{1394EA82-CDAD-2831-1A47-14BC828F3B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39204" y="1362323"/>
            <a:ext cx="5652396" cy="4125912"/>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BC81A271-CB61-466B-AF73-415992A7FB6E}" type="slidenum">
              <a:rPr lang="en-US" altLang="en-US" sz="1400" smtClean="0"/>
              <a:pPr>
                <a:lnSpc>
                  <a:spcPct val="90000"/>
                </a:lnSpc>
              </a:pPr>
              <a:t>7</a:t>
            </a:fld>
            <a:endParaRPr lang="en-US" altLang="en-US" sz="1400"/>
          </a:p>
        </p:txBody>
      </p:sp>
      <p:sp>
        <p:nvSpPr>
          <p:cNvPr id="5" name="Rectangle 4"/>
          <p:cNvSpPr/>
          <p:nvPr/>
        </p:nvSpPr>
        <p:spPr>
          <a:xfrm>
            <a:off x="0" y="152400"/>
            <a:ext cx="9144000" cy="156966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Bef>
                <a:spcPts val="0"/>
              </a:spcBef>
              <a:spcAft>
                <a:spcPts val="0"/>
              </a:spcAft>
              <a:defRPr/>
            </a:pPr>
            <a:r>
              <a:rPr lang="en-US" sz="4800" dirty="0">
                <a:ln/>
                <a:effectLst/>
                <a:latin typeface="+mn-lt"/>
                <a:ea typeface="+mn-ea"/>
              </a:rPr>
              <a:t>You Can Pick a Fun Movie to Watch in the MRI</a:t>
            </a:r>
          </a:p>
        </p:txBody>
      </p:sp>
      <p:pic>
        <p:nvPicPr>
          <p:cNvPr id="21508" name="Picture 8" descr="Finding Nemo">
            <a:hlinkClick r:id="rId3" tooltip="Finding Nemo"/>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39000" y="1600200"/>
            <a:ext cx="1143000" cy="162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10" descr="Cars">
            <a:hlinkClick r:id="rId5" tooltip="Cars"/>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14400" y="3581400"/>
            <a:ext cx="112871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12" descr="Monsters, Inc.">
            <a:hlinkClick r:id="rId7" tooltip="Monsters, Inc."/>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410200" y="2286000"/>
            <a:ext cx="1314450" cy="186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1" name="TextBox 14"/>
          <p:cNvSpPr txBox="1">
            <a:spLocks noChangeArrowheads="1"/>
          </p:cNvSpPr>
          <p:nvPr/>
        </p:nvSpPr>
        <p:spPr bwMode="auto">
          <a:xfrm>
            <a:off x="0" y="6611938"/>
            <a:ext cx="25908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sz="1000">
                <a:latin typeface="Calibri" pitchFamily="34" charset="0"/>
              </a:rPr>
              <a:t>www.imdb.com</a:t>
            </a:r>
          </a:p>
        </p:txBody>
      </p:sp>
      <p:sp>
        <p:nvSpPr>
          <p:cNvPr id="21512" name="TextBox 15"/>
          <p:cNvSpPr txBox="1">
            <a:spLocks noChangeArrowheads="1"/>
          </p:cNvSpPr>
          <p:nvPr/>
        </p:nvSpPr>
        <p:spPr bwMode="auto">
          <a:xfrm>
            <a:off x="1003567" y="3015604"/>
            <a:ext cx="1905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dirty="0">
                <a:latin typeface="Calibri" pitchFamily="34" charset="0"/>
              </a:rPr>
              <a:t>Frozen</a:t>
            </a:r>
          </a:p>
        </p:txBody>
      </p:sp>
      <p:sp>
        <p:nvSpPr>
          <p:cNvPr id="21513" name="TextBox 16"/>
          <p:cNvSpPr txBox="1">
            <a:spLocks noChangeArrowheads="1"/>
          </p:cNvSpPr>
          <p:nvPr/>
        </p:nvSpPr>
        <p:spPr bwMode="auto">
          <a:xfrm>
            <a:off x="2895600" y="3810000"/>
            <a:ext cx="1981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n-US" altLang="en-US">
                <a:latin typeface="Calibri" pitchFamily="34" charset="0"/>
              </a:rPr>
              <a:t>Ice Age: Continental Drift</a:t>
            </a:r>
          </a:p>
        </p:txBody>
      </p:sp>
      <p:sp>
        <p:nvSpPr>
          <p:cNvPr id="21514" name="TextBox 17"/>
          <p:cNvSpPr txBox="1">
            <a:spLocks noChangeArrowheads="1"/>
          </p:cNvSpPr>
          <p:nvPr/>
        </p:nvSpPr>
        <p:spPr bwMode="auto">
          <a:xfrm>
            <a:off x="7162800" y="3276600"/>
            <a:ext cx="1752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a:latin typeface="Calibri" pitchFamily="34" charset="0"/>
              </a:rPr>
              <a:t>Finding Nemo</a:t>
            </a:r>
          </a:p>
        </p:txBody>
      </p:sp>
      <p:sp>
        <p:nvSpPr>
          <p:cNvPr id="21515" name="TextBox 18"/>
          <p:cNvSpPr txBox="1">
            <a:spLocks noChangeArrowheads="1"/>
          </p:cNvSpPr>
          <p:nvPr/>
        </p:nvSpPr>
        <p:spPr bwMode="auto">
          <a:xfrm>
            <a:off x="1143000" y="5181600"/>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a:latin typeface="Calibri" pitchFamily="34" charset="0"/>
              </a:rPr>
              <a:t>Cars</a:t>
            </a:r>
          </a:p>
        </p:txBody>
      </p:sp>
      <p:sp>
        <p:nvSpPr>
          <p:cNvPr id="21516" name="TextBox 19"/>
          <p:cNvSpPr txBox="1">
            <a:spLocks noChangeArrowheads="1"/>
          </p:cNvSpPr>
          <p:nvPr/>
        </p:nvSpPr>
        <p:spPr bwMode="auto">
          <a:xfrm>
            <a:off x="2438400" y="6324600"/>
            <a:ext cx="190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a:latin typeface="Calibri" pitchFamily="34" charset="0"/>
              </a:rPr>
              <a:t>Wreck-It Ralph</a:t>
            </a:r>
          </a:p>
        </p:txBody>
      </p:sp>
      <p:sp>
        <p:nvSpPr>
          <p:cNvPr id="21517" name="TextBox 20"/>
          <p:cNvSpPr txBox="1">
            <a:spLocks noChangeArrowheads="1"/>
          </p:cNvSpPr>
          <p:nvPr/>
        </p:nvSpPr>
        <p:spPr bwMode="auto">
          <a:xfrm>
            <a:off x="5334000" y="4191000"/>
            <a:ext cx="1905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a:latin typeface="Calibri" pitchFamily="34" charset="0"/>
              </a:rPr>
              <a:t>Monsters, INC.</a:t>
            </a:r>
          </a:p>
        </p:txBody>
      </p:sp>
      <p:sp>
        <p:nvSpPr>
          <p:cNvPr id="21518" name="TextBox 19"/>
          <p:cNvSpPr txBox="1">
            <a:spLocks noChangeArrowheads="1"/>
          </p:cNvSpPr>
          <p:nvPr/>
        </p:nvSpPr>
        <p:spPr bwMode="auto">
          <a:xfrm>
            <a:off x="6911975" y="6023224"/>
            <a:ext cx="22542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dirty="0">
                <a:latin typeface="Calibri" pitchFamily="34" charset="0"/>
              </a:rPr>
              <a:t>Rise of the Guardians</a:t>
            </a:r>
          </a:p>
        </p:txBody>
      </p:sp>
      <p:pic>
        <p:nvPicPr>
          <p:cNvPr id="21520"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29500" y="4303713"/>
            <a:ext cx="1152525" cy="179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1" name="Picture 3"/>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76600" y="2093913"/>
            <a:ext cx="1209675" cy="179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2" name="Picture 5"/>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67000" y="4487863"/>
            <a:ext cx="1209675" cy="179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https://encrypted-tbn3.gstatic.com/images?q=tbn:ANd9GcR8mfkyJ3L_Jr-kUFGP20qGCmRwP6sYBGIAulI52ra7OlYUvgV3"/>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950478" y="4716535"/>
            <a:ext cx="1269347" cy="1694643"/>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Box 19"/>
          <p:cNvSpPr txBox="1">
            <a:spLocks noChangeArrowheads="1"/>
          </p:cNvSpPr>
          <p:nvPr/>
        </p:nvSpPr>
        <p:spPr bwMode="auto">
          <a:xfrm>
            <a:off x="4876800" y="6335712"/>
            <a:ext cx="13620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US" altLang="en-US" dirty="0">
                <a:latin typeface="Calibri" pitchFamily="34" charset="0"/>
              </a:rPr>
              <a:t>Blue Planet</a:t>
            </a:r>
          </a:p>
        </p:txBody>
      </p:sp>
      <p:pic>
        <p:nvPicPr>
          <p:cNvPr id="2050" name="Picture 2" descr="Frozen Movie Review">
            <a:extLst>
              <a:ext uri="{FF2B5EF4-FFF2-40B4-BE49-F238E27FC236}">
                <a16:creationId xmlns:a16="http://schemas.microsoft.com/office/drawing/2014/main" id="{DF374636-7852-452D-BB68-7F904C18EED6}"/>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48254" y="1254918"/>
            <a:ext cx="1194859" cy="17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928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C:\Users\Brittski\Pictures\Bucky Badger\IMG_018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40366" y="2727325"/>
            <a:ext cx="4908550" cy="368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nSpc>
                <a:spcPct val="90000"/>
              </a:lnSpc>
            </a:pPr>
            <a:fld id="{6C787716-2522-43A5-9B8B-2B0BE73C2221}" type="slidenum">
              <a:rPr lang="en-US" altLang="en-US" sz="1400" smtClean="0"/>
              <a:pPr>
                <a:lnSpc>
                  <a:spcPct val="90000"/>
                </a:lnSpc>
              </a:pPr>
              <a:t>8</a:t>
            </a:fld>
            <a:endParaRPr lang="en-US" altLang="en-US" sz="1400"/>
          </a:p>
        </p:txBody>
      </p:sp>
      <p:sp>
        <p:nvSpPr>
          <p:cNvPr id="27650" name="Content Placeholder 2"/>
          <p:cNvSpPr>
            <a:spLocks noGrp="1"/>
          </p:cNvSpPr>
          <p:nvPr>
            <p:ph idx="4294967295"/>
          </p:nvPr>
        </p:nvSpPr>
        <p:spPr>
          <a:xfrm>
            <a:off x="533400" y="381000"/>
            <a:ext cx="8610600" cy="3276600"/>
          </a:xfrm>
        </p:spPr>
        <p:txBody>
          <a:bodyPr wrap="square" numCol="1" anchor="t" anchorCtr="0" compatLnSpc="1">
            <a:prstTxWarp prst="textNoShape">
              <a:avLst/>
            </a:prstTxWarp>
          </a:bodyPr>
          <a:lstStyle/>
          <a:p>
            <a:pPr eaLnBrk="1" hangingPunct="1">
              <a:buFontTx/>
              <a:buNone/>
              <a:defRPr/>
            </a:pPr>
            <a:r>
              <a:rPr lang="en-US" altLang="en-US" sz="2400" dirty="0">
                <a:latin typeface="Verdana" pitchFamily="34" charset="0"/>
              </a:rPr>
              <a:t>The MRI brain camera makes loud noises. We will ask you to wear ear plugs. They fit right into your ear.  </a:t>
            </a:r>
          </a:p>
          <a:p>
            <a:pPr eaLnBrk="1" hangingPunct="1">
              <a:buFontTx/>
              <a:buNone/>
              <a:defRPr/>
            </a:pPr>
            <a:r>
              <a:rPr lang="en-US" altLang="en-US" sz="2400" dirty="0">
                <a:latin typeface="Verdana" pitchFamily="34" charset="0"/>
              </a:rPr>
              <a:t>See Bucky wearing his ear plugs?</a:t>
            </a:r>
          </a:p>
        </p:txBody>
      </p:sp>
      <p:sp>
        <p:nvSpPr>
          <p:cNvPr id="12297" name="Line 9"/>
          <p:cNvSpPr>
            <a:spLocks noChangeShapeType="1"/>
          </p:cNvSpPr>
          <p:nvPr/>
        </p:nvSpPr>
        <p:spPr bwMode="auto">
          <a:xfrm flipV="1">
            <a:off x="3581400" y="4114800"/>
            <a:ext cx="1295400" cy="1658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pic>
        <p:nvPicPr>
          <p:cNvPr id="22534"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2727325"/>
            <a:ext cx="4038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800857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rittski\AppData\Local\Microsoft\Windows\Temporary Internet Files\Content.IE5\70DTLCYW\MC900363168[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65238" y="1058863"/>
            <a:ext cx="1401762"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normAutofit/>
          </a:bodyPr>
          <a:lstStyle/>
          <a:p>
            <a:pPr>
              <a:defRPr/>
            </a:pPr>
            <a:fld id="{E1EB4B3E-16B2-4072-A6B0-9AE36FD9B7F5}" type="slidenum">
              <a:rPr lang="en-US" altLang="en-US" smtClean="0"/>
              <a:pPr>
                <a:defRPr/>
              </a:pPr>
              <a:t>9</a:t>
            </a:fld>
            <a:endParaRPr lang="en-US" altLang="en-US"/>
          </a:p>
        </p:txBody>
      </p:sp>
      <p:sp>
        <p:nvSpPr>
          <p:cNvPr id="12292" name="TextBox 2"/>
          <p:cNvSpPr txBox="1">
            <a:spLocks noChangeArrowheads="1"/>
          </p:cNvSpPr>
          <p:nvPr/>
        </p:nvSpPr>
        <p:spPr bwMode="auto">
          <a:xfrm>
            <a:off x="1447800" y="1981200"/>
            <a:ext cx="6553200"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n-US" sz="4400" b="1"/>
              <a:t>What does the camera that takes the brain pictures </a:t>
            </a:r>
            <a:r>
              <a:rPr lang="en-US" altLang="en-US" sz="4400" b="1" u="sng"/>
              <a:t>sound</a:t>
            </a:r>
            <a:r>
              <a:rPr lang="en-US" altLang="en-US" sz="4400" b="1"/>
              <a:t> like? </a:t>
            </a:r>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15484</TotalTime>
  <Words>997</Words>
  <Application>Microsoft Macintosh PowerPoint</Application>
  <PresentationFormat>On-screen Show (4:3)</PresentationFormat>
  <Paragraphs>123</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Verdana</vt:lpstr>
      <vt:lpstr>Verlag Book</vt:lpstr>
      <vt:lpstr>Retrospect</vt:lpstr>
      <vt:lpstr>The Lane Neuroimaging Lab at the University of Wisconsin-Madison Presents:</vt:lpstr>
      <vt:lpstr>Hello!  I am Bucky the Badger.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this MRI all about?</dc:title>
  <dc:creator>fMRI</dc:creator>
  <cp:lastModifiedBy>Amber Sebastian</cp:lastModifiedBy>
  <cp:revision>457</cp:revision>
  <cp:lastPrinted>2011-04-08T19:17:05Z</cp:lastPrinted>
  <dcterms:created xsi:type="dcterms:W3CDTF">2008-09-26T16:10:39Z</dcterms:created>
  <dcterms:modified xsi:type="dcterms:W3CDTF">2022-09-28T20:24:11Z</dcterms:modified>
</cp:coreProperties>
</file>